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Proxima Nova"/>
      <p:regular r:id="rId23"/>
      <p:bold r:id="rId24"/>
      <p:italic r:id="rId25"/>
      <p:boldItalic r:id="rId26"/>
    </p:embeddedFont>
    <p:embeddedFont>
      <p:font typeface="Proxima Nova Extrabold"/>
      <p:bold r:id="rId27"/>
    </p:embeddedFont>
    <p:embeddedFont>
      <p:font typeface="Proxima Nova Semibold"/>
      <p:regular r:id="rId28"/>
      <p:bold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CA8C024-82AD-40A8-9318-CDC6A91803B9}">
  <a:tblStyle styleId="{ECA8C024-82AD-40A8-9318-CDC6A91803B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ProximaNova-bold.fntdata"/><Relationship Id="rId23" Type="http://schemas.openxmlformats.org/officeDocument/2006/relationships/font" Target="fonts/ProximaNova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ProximaNova-boldItalic.fntdata"/><Relationship Id="rId25" Type="http://schemas.openxmlformats.org/officeDocument/2006/relationships/font" Target="fonts/ProximaNova-italic.fntdata"/><Relationship Id="rId28" Type="http://schemas.openxmlformats.org/officeDocument/2006/relationships/font" Target="fonts/ProximaNovaSemibold-regular.fntdata"/><Relationship Id="rId27" Type="http://schemas.openxmlformats.org/officeDocument/2006/relationships/font" Target="fonts/ProximaNovaExtrabold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ProximaNovaSemibold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ProximaNovaSemibold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e7c710db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e7c710db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7422875082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7422875082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7422875082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7422875082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7527a4bb0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7527a4bb0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85a4e9ea01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85a4e9ea0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7527a4bb0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7527a4bb0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7422875082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7422875082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742287508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742287508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7422875082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742287508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85a4e9ea0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85a4e9ea0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742287508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742287508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85a4e9ea0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85a4e9ea0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85a4e9ea01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85a4e9ea01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85a4e9ea0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85a4e9ea0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7422875082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7422875082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9" name="Google Shape;59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ff Chart">
  <p:cSld name="CUSTOM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Google Shape;14;p3"/>
          <p:cNvGraphicFramePr/>
          <p:nvPr/>
        </p:nvGraphicFramePr>
        <p:xfrm>
          <a:off x="410025" y="119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{ECA8C024-82AD-40A8-9318-CDC6A91803B9}</a:tableStyleId>
              </a:tblPr>
              <a:tblGrid>
                <a:gridCol w="2774650"/>
                <a:gridCol w="2774650"/>
                <a:gridCol w="2774650"/>
              </a:tblGrid>
              <a:tr h="3255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1C414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5" name="Google Shape;15;p3"/>
          <p:cNvSpPr txBox="1"/>
          <p:nvPr>
            <p:ph idx="1" type="body"/>
          </p:nvPr>
        </p:nvSpPr>
        <p:spPr>
          <a:xfrm>
            <a:off x="455425" y="1643075"/>
            <a:ext cx="2687700" cy="27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2" type="body"/>
          </p:nvPr>
        </p:nvSpPr>
        <p:spPr>
          <a:xfrm>
            <a:off x="3228150" y="1662277"/>
            <a:ext cx="2687700" cy="27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3" type="body"/>
          </p:nvPr>
        </p:nvSpPr>
        <p:spPr>
          <a:xfrm>
            <a:off x="6000875" y="1662277"/>
            <a:ext cx="2687700" cy="27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1169925" y="312550"/>
            <a:ext cx="27591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" name="Google Shape;19;p3"/>
          <p:cNvSpPr txBox="1"/>
          <p:nvPr/>
        </p:nvSpPr>
        <p:spPr>
          <a:xfrm>
            <a:off x="410025" y="312550"/>
            <a:ext cx="75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1C414"/>
                </a:solidFill>
                <a:latin typeface="Proxima Nova"/>
                <a:ea typeface="Proxima Nova"/>
                <a:cs typeface="Proxima Nova"/>
                <a:sym typeface="Proxima Nova"/>
              </a:rPr>
              <a:t>Name:</a:t>
            </a:r>
            <a:endParaRPr sz="1600">
              <a:solidFill>
                <a:srgbClr val="F1C41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Google Shape;20;p3"/>
          <p:cNvSpPr txBox="1"/>
          <p:nvPr/>
        </p:nvSpPr>
        <p:spPr>
          <a:xfrm>
            <a:off x="3929025" y="312550"/>
            <a:ext cx="97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1C414"/>
                </a:solidFill>
                <a:latin typeface="Proxima Nova"/>
                <a:ea typeface="Proxima Nova"/>
                <a:cs typeface="Proxima Nova"/>
                <a:sym typeface="Proxima Nova"/>
              </a:rPr>
              <a:t>Position</a:t>
            </a:r>
            <a:r>
              <a:rPr lang="en" sz="1600">
                <a:solidFill>
                  <a:srgbClr val="F1C414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1600">
              <a:solidFill>
                <a:srgbClr val="F1C41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Google Shape;21;p3"/>
          <p:cNvSpPr txBox="1"/>
          <p:nvPr>
            <p:ph idx="4" type="title"/>
          </p:nvPr>
        </p:nvSpPr>
        <p:spPr>
          <a:xfrm>
            <a:off x="4902525" y="312550"/>
            <a:ext cx="27591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2" name="Google Shape;22;p3"/>
          <p:cNvSpPr txBox="1"/>
          <p:nvPr/>
        </p:nvSpPr>
        <p:spPr>
          <a:xfrm>
            <a:off x="437550" y="1214450"/>
            <a:ext cx="268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C414"/>
                </a:solidFill>
                <a:latin typeface="Proxima Nova"/>
                <a:ea typeface="Proxima Nova"/>
                <a:cs typeface="Proxima Nova"/>
                <a:sym typeface="Proxima Nova"/>
              </a:rPr>
              <a:t>Working On</a:t>
            </a:r>
            <a:endParaRPr b="1">
              <a:solidFill>
                <a:srgbClr val="F1C41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3228150" y="1214450"/>
            <a:ext cx="268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C414"/>
                </a:solidFill>
                <a:latin typeface="Proxima Nova"/>
                <a:ea typeface="Proxima Nova"/>
                <a:cs typeface="Proxima Nova"/>
                <a:sym typeface="Proxima Nova"/>
              </a:rPr>
              <a:t>Ideas</a:t>
            </a:r>
            <a:endParaRPr b="1">
              <a:solidFill>
                <a:srgbClr val="F1C41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Google Shape;24;p3"/>
          <p:cNvSpPr txBox="1"/>
          <p:nvPr/>
        </p:nvSpPr>
        <p:spPr>
          <a:xfrm>
            <a:off x="6000875" y="1214450"/>
            <a:ext cx="268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C414"/>
                </a:solidFill>
                <a:latin typeface="Proxima Nova"/>
                <a:ea typeface="Proxima Nova"/>
                <a:cs typeface="Proxima Nova"/>
                <a:sym typeface="Proxima Nova"/>
              </a:rPr>
              <a:t>Action Items</a:t>
            </a:r>
            <a:endParaRPr b="1">
              <a:solidFill>
                <a:srgbClr val="F1C41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7"/>
          <p:cNvSpPr/>
          <p:nvPr>
            <p:ph idx="2" type="pic"/>
          </p:nvPr>
        </p:nvSpPr>
        <p:spPr>
          <a:xfrm>
            <a:off x="1471500" y="1209975"/>
            <a:ext cx="6201000" cy="3210300"/>
          </a:xfrm>
          <a:prstGeom prst="rect">
            <a:avLst/>
          </a:prstGeom>
          <a:noFill/>
          <a:ln cap="flat" cmpd="sng" w="38100">
            <a:solidFill>
              <a:srgbClr val="F1C414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" name="Google Shape;43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1" name="Google Shape;51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2" name="Google Shape;52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roxima Nova Semibold"/>
              <a:buNone/>
              <a:defRPr sz="2800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●"/>
              <a:defRPr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1.png"/><Relationship Id="rId6" Type="http://schemas.openxmlformats.org/officeDocument/2006/relationships/image" Target="../media/image19.png"/><Relationship Id="rId7" Type="http://schemas.openxmlformats.org/officeDocument/2006/relationships/image" Target="../media/image2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Relationship Id="rId4" Type="http://schemas.openxmlformats.org/officeDocument/2006/relationships/image" Target="../media/image17.jpg"/><Relationship Id="rId5" Type="http://schemas.openxmlformats.org/officeDocument/2006/relationships/image" Target="../media/image12.jpg"/><Relationship Id="rId6" Type="http://schemas.openxmlformats.org/officeDocument/2006/relationships/image" Target="../media/image15.jpg"/><Relationship Id="rId7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ctrTitle"/>
          </p:nvPr>
        </p:nvSpPr>
        <p:spPr>
          <a:xfrm>
            <a:off x="2177377" y="2109200"/>
            <a:ext cx="6870900" cy="118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DIY Flashlight Workshop</a:t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450" y="182050"/>
            <a:ext cx="2930274" cy="219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6223" y="452587"/>
            <a:ext cx="2575050" cy="165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2624" y="360038"/>
            <a:ext cx="1841699" cy="184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09724" y="3296600"/>
            <a:ext cx="2350602" cy="1762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2201725"/>
            <a:ext cx="2499852" cy="13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23"/>
          <p:cNvGrpSpPr/>
          <p:nvPr/>
        </p:nvGrpSpPr>
        <p:grpSpPr>
          <a:xfrm rot="5400000">
            <a:off x="3190676" y="1006225"/>
            <a:ext cx="2810595" cy="3750784"/>
            <a:chOff x="1845450" y="246225"/>
            <a:chExt cx="3788375" cy="5089950"/>
          </a:xfrm>
        </p:grpSpPr>
        <p:sp>
          <p:nvSpPr>
            <p:cNvPr id="154" name="Google Shape;154;p23"/>
            <p:cNvSpPr/>
            <p:nvPr/>
          </p:nvSpPr>
          <p:spPr>
            <a:xfrm>
              <a:off x="2394750" y="246225"/>
              <a:ext cx="2689750" cy="5089950"/>
            </a:xfrm>
            <a:custGeom>
              <a:rect b="b" l="l" r="r" t="t"/>
              <a:pathLst>
                <a:path extrusionOk="0" h="203598" w="107590">
                  <a:moveTo>
                    <a:pt x="1" y="1"/>
                  </a:moveTo>
                  <a:lnTo>
                    <a:pt x="1" y="203598"/>
                  </a:lnTo>
                  <a:lnTo>
                    <a:pt x="107590" y="203598"/>
                  </a:lnTo>
                  <a:lnTo>
                    <a:pt x="107590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35175">
              <a:solidFill>
                <a:srgbClr val="000000"/>
              </a:solidFill>
              <a:prstDash val="solid"/>
              <a:miter lim="10823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3"/>
            <p:cNvSpPr/>
            <p:nvPr/>
          </p:nvSpPr>
          <p:spPr>
            <a:xfrm>
              <a:off x="1845450" y="660250"/>
              <a:ext cx="3788375" cy="3788375"/>
            </a:xfrm>
            <a:custGeom>
              <a:rect b="b" l="l" r="r" t="t"/>
              <a:pathLst>
                <a:path extrusionOk="0" h="151535" w="151535">
                  <a:moveTo>
                    <a:pt x="0" y="0"/>
                  </a:moveTo>
                  <a:lnTo>
                    <a:pt x="0" y="151534"/>
                  </a:lnTo>
                  <a:lnTo>
                    <a:pt x="151534" y="151534"/>
                  </a:lnTo>
                  <a:lnTo>
                    <a:pt x="1515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35175">
              <a:solidFill>
                <a:srgbClr val="000000"/>
              </a:solidFill>
              <a:prstDash val="solid"/>
              <a:miter lim="10823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3"/>
            <p:cNvSpPr/>
            <p:nvPr/>
          </p:nvSpPr>
          <p:spPr>
            <a:xfrm>
              <a:off x="2083575" y="974125"/>
              <a:ext cx="473575" cy="473575"/>
            </a:xfrm>
            <a:custGeom>
              <a:rect b="b" l="l" r="r" t="t"/>
              <a:pathLst>
                <a:path extrusionOk="0" h="18943" w="18943">
                  <a:moveTo>
                    <a:pt x="9417" y="1"/>
                  </a:moveTo>
                  <a:cubicBezTo>
                    <a:pt x="4222" y="1"/>
                    <a:pt x="0" y="4222"/>
                    <a:pt x="0" y="9418"/>
                  </a:cubicBezTo>
                  <a:cubicBezTo>
                    <a:pt x="0" y="14721"/>
                    <a:pt x="4222" y="18943"/>
                    <a:pt x="9417" y="18943"/>
                  </a:cubicBezTo>
                  <a:cubicBezTo>
                    <a:pt x="14721" y="18943"/>
                    <a:pt x="18942" y="14721"/>
                    <a:pt x="18942" y="9418"/>
                  </a:cubicBezTo>
                  <a:cubicBezTo>
                    <a:pt x="18942" y="4222"/>
                    <a:pt x="14721" y="1"/>
                    <a:pt x="941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5175">
              <a:solidFill>
                <a:srgbClr val="000000"/>
              </a:solidFill>
              <a:prstDash val="solid"/>
              <a:miter lim="10823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3"/>
            <p:cNvSpPr/>
            <p:nvPr/>
          </p:nvSpPr>
          <p:spPr>
            <a:xfrm>
              <a:off x="2860175" y="974125"/>
              <a:ext cx="473575" cy="473575"/>
            </a:xfrm>
            <a:custGeom>
              <a:rect b="b" l="l" r="r" t="t"/>
              <a:pathLst>
                <a:path extrusionOk="0" h="18943" w="18943">
                  <a:moveTo>
                    <a:pt x="9526" y="1"/>
                  </a:moveTo>
                  <a:cubicBezTo>
                    <a:pt x="4222" y="1"/>
                    <a:pt x="1" y="4222"/>
                    <a:pt x="1" y="9418"/>
                  </a:cubicBezTo>
                  <a:cubicBezTo>
                    <a:pt x="1" y="14721"/>
                    <a:pt x="4222" y="18943"/>
                    <a:pt x="9526" y="18943"/>
                  </a:cubicBezTo>
                  <a:cubicBezTo>
                    <a:pt x="14721" y="18943"/>
                    <a:pt x="18943" y="14721"/>
                    <a:pt x="18943" y="9418"/>
                  </a:cubicBezTo>
                  <a:cubicBezTo>
                    <a:pt x="18943" y="4222"/>
                    <a:pt x="14721" y="1"/>
                    <a:pt x="9526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5175">
              <a:solidFill>
                <a:srgbClr val="000000"/>
              </a:solidFill>
              <a:prstDash val="solid"/>
              <a:miter lim="10823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3"/>
            <p:cNvSpPr/>
            <p:nvPr/>
          </p:nvSpPr>
          <p:spPr>
            <a:xfrm>
              <a:off x="3504200" y="974125"/>
              <a:ext cx="473575" cy="473575"/>
            </a:xfrm>
            <a:custGeom>
              <a:rect b="b" l="l" r="r" t="t"/>
              <a:pathLst>
                <a:path extrusionOk="0" h="18943" w="18943">
                  <a:moveTo>
                    <a:pt x="9417" y="1"/>
                  </a:moveTo>
                  <a:cubicBezTo>
                    <a:pt x="4222" y="1"/>
                    <a:pt x="1" y="4222"/>
                    <a:pt x="1" y="9418"/>
                  </a:cubicBezTo>
                  <a:cubicBezTo>
                    <a:pt x="1" y="14721"/>
                    <a:pt x="4222" y="18943"/>
                    <a:pt x="9417" y="18943"/>
                  </a:cubicBezTo>
                  <a:cubicBezTo>
                    <a:pt x="14721" y="18943"/>
                    <a:pt x="18942" y="14721"/>
                    <a:pt x="18942" y="9418"/>
                  </a:cubicBezTo>
                  <a:cubicBezTo>
                    <a:pt x="18942" y="4222"/>
                    <a:pt x="14721" y="1"/>
                    <a:pt x="941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5175">
              <a:solidFill>
                <a:srgbClr val="000000"/>
              </a:solidFill>
              <a:prstDash val="solid"/>
              <a:miter lim="10823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3"/>
            <p:cNvSpPr/>
            <p:nvPr/>
          </p:nvSpPr>
          <p:spPr>
            <a:xfrm>
              <a:off x="4145525" y="974125"/>
              <a:ext cx="473550" cy="473575"/>
            </a:xfrm>
            <a:custGeom>
              <a:rect b="b" l="l" r="r" t="t"/>
              <a:pathLst>
                <a:path extrusionOk="0" h="18943" w="18942">
                  <a:moveTo>
                    <a:pt x="9525" y="1"/>
                  </a:moveTo>
                  <a:cubicBezTo>
                    <a:pt x="4221" y="1"/>
                    <a:pt x="0" y="4222"/>
                    <a:pt x="0" y="9418"/>
                  </a:cubicBezTo>
                  <a:cubicBezTo>
                    <a:pt x="0" y="14721"/>
                    <a:pt x="4221" y="18943"/>
                    <a:pt x="9525" y="18943"/>
                  </a:cubicBezTo>
                  <a:cubicBezTo>
                    <a:pt x="14720" y="18943"/>
                    <a:pt x="18942" y="14721"/>
                    <a:pt x="18942" y="9418"/>
                  </a:cubicBezTo>
                  <a:cubicBezTo>
                    <a:pt x="18942" y="4222"/>
                    <a:pt x="14720" y="1"/>
                    <a:pt x="9525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5175">
              <a:solidFill>
                <a:srgbClr val="000000"/>
              </a:solidFill>
              <a:prstDash val="solid"/>
              <a:miter lim="10823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3"/>
            <p:cNvSpPr/>
            <p:nvPr/>
          </p:nvSpPr>
          <p:spPr>
            <a:xfrm>
              <a:off x="4924825" y="974125"/>
              <a:ext cx="473575" cy="473575"/>
            </a:xfrm>
            <a:custGeom>
              <a:rect b="b" l="l" r="r" t="t"/>
              <a:pathLst>
                <a:path extrusionOk="0" h="18943" w="18943">
                  <a:moveTo>
                    <a:pt x="9417" y="1"/>
                  </a:moveTo>
                  <a:cubicBezTo>
                    <a:pt x="4222" y="1"/>
                    <a:pt x="1" y="4222"/>
                    <a:pt x="1" y="9418"/>
                  </a:cubicBezTo>
                  <a:cubicBezTo>
                    <a:pt x="1" y="14721"/>
                    <a:pt x="4222" y="18943"/>
                    <a:pt x="9417" y="18943"/>
                  </a:cubicBezTo>
                  <a:cubicBezTo>
                    <a:pt x="14721" y="18943"/>
                    <a:pt x="18942" y="14721"/>
                    <a:pt x="18942" y="9418"/>
                  </a:cubicBezTo>
                  <a:cubicBezTo>
                    <a:pt x="18942" y="4222"/>
                    <a:pt x="14721" y="1"/>
                    <a:pt x="941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5175">
              <a:solidFill>
                <a:srgbClr val="000000"/>
              </a:solidFill>
              <a:prstDash val="solid"/>
              <a:miter lim="10823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3"/>
            <p:cNvSpPr/>
            <p:nvPr/>
          </p:nvSpPr>
          <p:spPr>
            <a:xfrm>
              <a:off x="2083575" y="1642500"/>
              <a:ext cx="473575" cy="473575"/>
            </a:xfrm>
            <a:custGeom>
              <a:rect b="b" l="l" r="r" t="t"/>
              <a:pathLst>
                <a:path extrusionOk="0" h="18943" w="18943">
                  <a:moveTo>
                    <a:pt x="9417" y="1"/>
                  </a:moveTo>
                  <a:cubicBezTo>
                    <a:pt x="4222" y="1"/>
                    <a:pt x="0" y="4222"/>
                    <a:pt x="0" y="9418"/>
                  </a:cubicBezTo>
                  <a:cubicBezTo>
                    <a:pt x="0" y="14721"/>
                    <a:pt x="4222" y="18943"/>
                    <a:pt x="9417" y="18943"/>
                  </a:cubicBezTo>
                  <a:cubicBezTo>
                    <a:pt x="14721" y="18943"/>
                    <a:pt x="18942" y="14721"/>
                    <a:pt x="18942" y="9418"/>
                  </a:cubicBezTo>
                  <a:cubicBezTo>
                    <a:pt x="18942" y="4222"/>
                    <a:pt x="14721" y="1"/>
                    <a:pt x="941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5175">
              <a:solidFill>
                <a:srgbClr val="000000"/>
              </a:solidFill>
              <a:prstDash val="solid"/>
              <a:miter lim="10823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3"/>
            <p:cNvSpPr/>
            <p:nvPr/>
          </p:nvSpPr>
          <p:spPr>
            <a:xfrm>
              <a:off x="2860175" y="1642500"/>
              <a:ext cx="473575" cy="473575"/>
            </a:xfrm>
            <a:custGeom>
              <a:rect b="b" l="l" r="r" t="t"/>
              <a:pathLst>
                <a:path extrusionOk="0" h="18943" w="18943">
                  <a:moveTo>
                    <a:pt x="9526" y="1"/>
                  </a:moveTo>
                  <a:cubicBezTo>
                    <a:pt x="4222" y="1"/>
                    <a:pt x="1" y="4222"/>
                    <a:pt x="1" y="9418"/>
                  </a:cubicBezTo>
                  <a:cubicBezTo>
                    <a:pt x="1" y="14721"/>
                    <a:pt x="4222" y="18943"/>
                    <a:pt x="9526" y="18943"/>
                  </a:cubicBezTo>
                  <a:cubicBezTo>
                    <a:pt x="14721" y="18943"/>
                    <a:pt x="18943" y="14721"/>
                    <a:pt x="18943" y="9418"/>
                  </a:cubicBezTo>
                  <a:cubicBezTo>
                    <a:pt x="18943" y="4222"/>
                    <a:pt x="14721" y="1"/>
                    <a:pt x="9526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5175">
              <a:solidFill>
                <a:srgbClr val="000000"/>
              </a:solidFill>
              <a:prstDash val="solid"/>
              <a:miter lim="10823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3"/>
            <p:cNvSpPr/>
            <p:nvPr/>
          </p:nvSpPr>
          <p:spPr>
            <a:xfrm>
              <a:off x="3504200" y="1642500"/>
              <a:ext cx="473575" cy="473575"/>
            </a:xfrm>
            <a:custGeom>
              <a:rect b="b" l="l" r="r" t="t"/>
              <a:pathLst>
                <a:path extrusionOk="0" h="18943" w="18943">
                  <a:moveTo>
                    <a:pt x="9417" y="1"/>
                  </a:moveTo>
                  <a:cubicBezTo>
                    <a:pt x="4222" y="1"/>
                    <a:pt x="1" y="4222"/>
                    <a:pt x="1" y="9418"/>
                  </a:cubicBezTo>
                  <a:cubicBezTo>
                    <a:pt x="1" y="14721"/>
                    <a:pt x="4222" y="18943"/>
                    <a:pt x="9417" y="18943"/>
                  </a:cubicBezTo>
                  <a:cubicBezTo>
                    <a:pt x="14721" y="18943"/>
                    <a:pt x="18942" y="14721"/>
                    <a:pt x="18942" y="9418"/>
                  </a:cubicBezTo>
                  <a:cubicBezTo>
                    <a:pt x="18942" y="4222"/>
                    <a:pt x="14721" y="1"/>
                    <a:pt x="941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5175">
              <a:solidFill>
                <a:srgbClr val="000000"/>
              </a:solidFill>
              <a:prstDash val="solid"/>
              <a:miter lim="10823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3"/>
            <p:cNvSpPr/>
            <p:nvPr/>
          </p:nvSpPr>
          <p:spPr>
            <a:xfrm>
              <a:off x="4145525" y="1642500"/>
              <a:ext cx="473550" cy="473575"/>
            </a:xfrm>
            <a:custGeom>
              <a:rect b="b" l="l" r="r" t="t"/>
              <a:pathLst>
                <a:path extrusionOk="0" h="18943" w="18942">
                  <a:moveTo>
                    <a:pt x="9525" y="1"/>
                  </a:moveTo>
                  <a:cubicBezTo>
                    <a:pt x="4221" y="1"/>
                    <a:pt x="0" y="4222"/>
                    <a:pt x="0" y="9418"/>
                  </a:cubicBezTo>
                  <a:cubicBezTo>
                    <a:pt x="0" y="14721"/>
                    <a:pt x="4221" y="18943"/>
                    <a:pt x="9525" y="18943"/>
                  </a:cubicBezTo>
                  <a:cubicBezTo>
                    <a:pt x="14720" y="18943"/>
                    <a:pt x="18942" y="14721"/>
                    <a:pt x="18942" y="9418"/>
                  </a:cubicBezTo>
                  <a:cubicBezTo>
                    <a:pt x="18942" y="4222"/>
                    <a:pt x="14720" y="1"/>
                    <a:pt x="9525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5175">
              <a:solidFill>
                <a:srgbClr val="000000"/>
              </a:solidFill>
              <a:prstDash val="solid"/>
              <a:miter lim="10823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3"/>
            <p:cNvSpPr/>
            <p:nvPr/>
          </p:nvSpPr>
          <p:spPr>
            <a:xfrm>
              <a:off x="4924825" y="1642500"/>
              <a:ext cx="473575" cy="473575"/>
            </a:xfrm>
            <a:custGeom>
              <a:rect b="b" l="l" r="r" t="t"/>
              <a:pathLst>
                <a:path extrusionOk="0" h="18943" w="18943">
                  <a:moveTo>
                    <a:pt x="9417" y="1"/>
                  </a:moveTo>
                  <a:cubicBezTo>
                    <a:pt x="4222" y="1"/>
                    <a:pt x="1" y="4222"/>
                    <a:pt x="1" y="9418"/>
                  </a:cubicBezTo>
                  <a:cubicBezTo>
                    <a:pt x="1" y="14721"/>
                    <a:pt x="4222" y="18943"/>
                    <a:pt x="9417" y="18943"/>
                  </a:cubicBezTo>
                  <a:cubicBezTo>
                    <a:pt x="14721" y="18943"/>
                    <a:pt x="18942" y="14721"/>
                    <a:pt x="18942" y="9418"/>
                  </a:cubicBezTo>
                  <a:cubicBezTo>
                    <a:pt x="18942" y="4222"/>
                    <a:pt x="14721" y="1"/>
                    <a:pt x="941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5175">
              <a:solidFill>
                <a:srgbClr val="000000"/>
              </a:solidFill>
              <a:prstDash val="solid"/>
              <a:miter lim="10823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3"/>
            <p:cNvSpPr/>
            <p:nvPr/>
          </p:nvSpPr>
          <p:spPr>
            <a:xfrm>
              <a:off x="2083575" y="2319000"/>
              <a:ext cx="473575" cy="473575"/>
            </a:xfrm>
            <a:custGeom>
              <a:rect b="b" l="l" r="r" t="t"/>
              <a:pathLst>
                <a:path extrusionOk="0" h="18943" w="18943">
                  <a:moveTo>
                    <a:pt x="9417" y="1"/>
                  </a:moveTo>
                  <a:cubicBezTo>
                    <a:pt x="4222" y="1"/>
                    <a:pt x="0" y="4222"/>
                    <a:pt x="0" y="9417"/>
                  </a:cubicBezTo>
                  <a:cubicBezTo>
                    <a:pt x="0" y="14721"/>
                    <a:pt x="4222" y="18942"/>
                    <a:pt x="9417" y="18942"/>
                  </a:cubicBezTo>
                  <a:cubicBezTo>
                    <a:pt x="14721" y="18942"/>
                    <a:pt x="18942" y="14721"/>
                    <a:pt x="18942" y="9417"/>
                  </a:cubicBezTo>
                  <a:cubicBezTo>
                    <a:pt x="18942" y="4222"/>
                    <a:pt x="14721" y="1"/>
                    <a:pt x="941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5175">
              <a:solidFill>
                <a:srgbClr val="000000"/>
              </a:solidFill>
              <a:prstDash val="solid"/>
              <a:miter lim="10823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3"/>
            <p:cNvSpPr/>
            <p:nvPr/>
          </p:nvSpPr>
          <p:spPr>
            <a:xfrm>
              <a:off x="2860175" y="2319000"/>
              <a:ext cx="473575" cy="473575"/>
            </a:xfrm>
            <a:custGeom>
              <a:rect b="b" l="l" r="r" t="t"/>
              <a:pathLst>
                <a:path extrusionOk="0" h="18943" w="18943">
                  <a:moveTo>
                    <a:pt x="9526" y="1"/>
                  </a:moveTo>
                  <a:cubicBezTo>
                    <a:pt x="4222" y="1"/>
                    <a:pt x="1" y="4222"/>
                    <a:pt x="1" y="9417"/>
                  </a:cubicBezTo>
                  <a:cubicBezTo>
                    <a:pt x="1" y="14721"/>
                    <a:pt x="4222" y="18942"/>
                    <a:pt x="9526" y="18942"/>
                  </a:cubicBezTo>
                  <a:cubicBezTo>
                    <a:pt x="14721" y="18942"/>
                    <a:pt x="18943" y="14721"/>
                    <a:pt x="18943" y="9417"/>
                  </a:cubicBezTo>
                  <a:cubicBezTo>
                    <a:pt x="18943" y="4222"/>
                    <a:pt x="14721" y="1"/>
                    <a:pt x="9526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5175">
              <a:solidFill>
                <a:srgbClr val="000000"/>
              </a:solidFill>
              <a:prstDash val="solid"/>
              <a:miter lim="10823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3"/>
            <p:cNvSpPr/>
            <p:nvPr/>
          </p:nvSpPr>
          <p:spPr>
            <a:xfrm>
              <a:off x="3504200" y="2319000"/>
              <a:ext cx="473575" cy="473575"/>
            </a:xfrm>
            <a:custGeom>
              <a:rect b="b" l="l" r="r" t="t"/>
              <a:pathLst>
                <a:path extrusionOk="0" h="18943" w="18943">
                  <a:moveTo>
                    <a:pt x="9417" y="1"/>
                  </a:moveTo>
                  <a:cubicBezTo>
                    <a:pt x="4222" y="1"/>
                    <a:pt x="1" y="4222"/>
                    <a:pt x="1" y="9417"/>
                  </a:cubicBezTo>
                  <a:cubicBezTo>
                    <a:pt x="1" y="14721"/>
                    <a:pt x="4222" y="18942"/>
                    <a:pt x="9417" y="18942"/>
                  </a:cubicBezTo>
                  <a:cubicBezTo>
                    <a:pt x="14721" y="18942"/>
                    <a:pt x="18942" y="14721"/>
                    <a:pt x="18942" y="9417"/>
                  </a:cubicBezTo>
                  <a:cubicBezTo>
                    <a:pt x="18942" y="4222"/>
                    <a:pt x="14721" y="1"/>
                    <a:pt x="941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5175">
              <a:solidFill>
                <a:srgbClr val="000000"/>
              </a:solidFill>
              <a:prstDash val="solid"/>
              <a:miter lim="10823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3"/>
            <p:cNvSpPr/>
            <p:nvPr/>
          </p:nvSpPr>
          <p:spPr>
            <a:xfrm>
              <a:off x="4145525" y="2319000"/>
              <a:ext cx="473550" cy="473575"/>
            </a:xfrm>
            <a:custGeom>
              <a:rect b="b" l="l" r="r" t="t"/>
              <a:pathLst>
                <a:path extrusionOk="0" h="18943" w="18942">
                  <a:moveTo>
                    <a:pt x="9525" y="1"/>
                  </a:moveTo>
                  <a:cubicBezTo>
                    <a:pt x="4221" y="1"/>
                    <a:pt x="0" y="4222"/>
                    <a:pt x="0" y="9417"/>
                  </a:cubicBezTo>
                  <a:cubicBezTo>
                    <a:pt x="0" y="14721"/>
                    <a:pt x="4221" y="18942"/>
                    <a:pt x="9525" y="18942"/>
                  </a:cubicBezTo>
                  <a:cubicBezTo>
                    <a:pt x="14720" y="18942"/>
                    <a:pt x="18942" y="14721"/>
                    <a:pt x="18942" y="9417"/>
                  </a:cubicBezTo>
                  <a:cubicBezTo>
                    <a:pt x="18942" y="4222"/>
                    <a:pt x="14720" y="1"/>
                    <a:pt x="9525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5175">
              <a:solidFill>
                <a:srgbClr val="000000"/>
              </a:solidFill>
              <a:prstDash val="solid"/>
              <a:miter lim="10823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3"/>
            <p:cNvSpPr/>
            <p:nvPr/>
          </p:nvSpPr>
          <p:spPr>
            <a:xfrm>
              <a:off x="4924825" y="2319000"/>
              <a:ext cx="473575" cy="473575"/>
            </a:xfrm>
            <a:custGeom>
              <a:rect b="b" l="l" r="r" t="t"/>
              <a:pathLst>
                <a:path extrusionOk="0" h="18943" w="18943">
                  <a:moveTo>
                    <a:pt x="9417" y="1"/>
                  </a:moveTo>
                  <a:cubicBezTo>
                    <a:pt x="4222" y="1"/>
                    <a:pt x="1" y="4222"/>
                    <a:pt x="1" y="9417"/>
                  </a:cubicBezTo>
                  <a:cubicBezTo>
                    <a:pt x="1" y="14721"/>
                    <a:pt x="4222" y="18942"/>
                    <a:pt x="9417" y="18942"/>
                  </a:cubicBezTo>
                  <a:cubicBezTo>
                    <a:pt x="14721" y="18942"/>
                    <a:pt x="18942" y="14721"/>
                    <a:pt x="18942" y="9417"/>
                  </a:cubicBezTo>
                  <a:cubicBezTo>
                    <a:pt x="18942" y="4222"/>
                    <a:pt x="14721" y="1"/>
                    <a:pt x="941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5175">
              <a:solidFill>
                <a:srgbClr val="000000"/>
              </a:solidFill>
              <a:prstDash val="solid"/>
              <a:miter lim="10823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3"/>
            <p:cNvSpPr/>
            <p:nvPr/>
          </p:nvSpPr>
          <p:spPr>
            <a:xfrm>
              <a:off x="2083575" y="2927850"/>
              <a:ext cx="473575" cy="473550"/>
            </a:xfrm>
            <a:custGeom>
              <a:rect b="b" l="l" r="r" t="t"/>
              <a:pathLst>
                <a:path extrusionOk="0" h="18942" w="18943">
                  <a:moveTo>
                    <a:pt x="9417" y="0"/>
                  </a:moveTo>
                  <a:cubicBezTo>
                    <a:pt x="4222" y="0"/>
                    <a:pt x="0" y="4222"/>
                    <a:pt x="0" y="9417"/>
                  </a:cubicBezTo>
                  <a:cubicBezTo>
                    <a:pt x="0" y="14721"/>
                    <a:pt x="4222" y="18942"/>
                    <a:pt x="9417" y="18942"/>
                  </a:cubicBezTo>
                  <a:cubicBezTo>
                    <a:pt x="14721" y="18942"/>
                    <a:pt x="18942" y="14721"/>
                    <a:pt x="18942" y="9417"/>
                  </a:cubicBezTo>
                  <a:cubicBezTo>
                    <a:pt x="18942" y="4222"/>
                    <a:pt x="14721" y="0"/>
                    <a:pt x="941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5175">
              <a:solidFill>
                <a:srgbClr val="000000"/>
              </a:solidFill>
              <a:prstDash val="solid"/>
              <a:miter lim="10823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3"/>
            <p:cNvSpPr/>
            <p:nvPr/>
          </p:nvSpPr>
          <p:spPr>
            <a:xfrm>
              <a:off x="2860175" y="2927850"/>
              <a:ext cx="473575" cy="473550"/>
            </a:xfrm>
            <a:custGeom>
              <a:rect b="b" l="l" r="r" t="t"/>
              <a:pathLst>
                <a:path extrusionOk="0" h="18942" w="18943">
                  <a:moveTo>
                    <a:pt x="9526" y="0"/>
                  </a:moveTo>
                  <a:cubicBezTo>
                    <a:pt x="4222" y="0"/>
                    <a:pt x="1" y="4222"/>
                    <a:pt x="1" y="9417"/>
                  </a:cubicBezTo>
                  <a:cubicBezTo>
                    <a:pt x="1" y="14721"/>
                    <a:pt x="4222" y="18942"/>
                    <a:pt x="9526" y="18942"/>
                  </a:cubicBezTo>
                  <a:cubicBezTo>
                    <a:pt x="14721" y="18942"/>
                    <a:pt x="18943" y="14721"/>
                    <a:pt x="18943" y="9417"/>
                  </a:cubicBezTo>
                  <a:cubicBezTo>
                    <a:pt x="18943" y="4222"/>
                    <a:pt x="14721" y="0"/>
                    <a:pt x="9526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5175">
              <a:solidFill>
                <a:srgbClr val="000000"/>
              </a:solidFill>
              <a:prstDash val="solid"/>
              <a:miter lim="10823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3"/>
            <p:cNvSpPr/>
            <p:nvPr/>
          </p:nvSpPr>
          <p:spPr>
            <a:xfrm>
              <a:off x="3504200" y="2927850"/>
              <a:ext cx="473575" cy="473550"/>
            </a:xfrm>
            <a:custGeom>
              <a:rect b="b" l="l" r="r" t="t"/>
              <a:pathLst>
                <a:path extrusionOk="0" h="18942" w="18943">
                  <a:moveTo>
                    <a:pt x="9417" y="0"/>
                  </a:moveTo>
                  <a:cubicBezTo>
                    <a:pt x="4222" y="0"/>
                    <a:pt x="1" y="4222"/>
                    <a:pt x="1" y="9417"/>
                  </a:cubicBezTo>
                  <a:cubicBezTo>
                    <a:pt x="1" y="14721"/>
                    <a:pt x="4222" y="18942"/>
                    <a:pt x="9417" y="18942"/>
                  </a:cubicBezTo>
                  <a:cubicBezTo>
                    <a:pt x="14721" y="18942"/>
                    <a:pt x="18942" y="14721"/>
                    <a:pt x="18942" y="9417"/>
                  </a:cubicBezTo>
                  <a:cubicBezTo>
                    <a:pt x="18942" y="4222"/>
                    <a:pt x="14721" y="0"/>
                    <a:pt x="941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5175">
              <a:solidFill>
                <a:srgbClr val="000000"/>
              </a:solidFill>
              <a:prstDash val="solid"/>
              <a:miter lim="10823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3"/>
            <p:cNvSpPr/>
            <p:nvPr/>
          </p:nvSpPr>
          <p:spPr>
            <a:xfrm>
              <a:off x="4145525" y="2927850"/>
              <a:ext cx="473550" cy="473550"/>
            </a:xfrm>
            <a:custGeom>
              <a:rect b="b" l="l" r="r" t="t"/>
              <a:pathLst>
                <a:path extrusionOk="0" h="18942" w="18942">
                  <a:moveTo>
                    <a:pt x="9525" y="0"/>
                  </a:moveTo>
                  <a:cubicBezTo>
                    <a:pt x="4221" y="0"/>
                    <a:pt x="0" y="4222"/>
                    <a:pt x="0" y="9417"/>
                  </a:cubicBezTo>
                  <a:cubicBezTo>
                    <a:pt x="0" y="14721"/>
                    <a:pt x="4221" y="18942"/>
                    <a:pt x="9525" y="18942"/>
                  </a:cubicBezTo>
                  <a:cubicBezTo>
                    <a:pt x="14720" y="18942"/>
                    <a:pt x="18942" y="14721"/>
                    <a:pt x="18942" y="9417"/>
                  </a:cubicBezTo>
                  <a:cubicBezTo>
                    <a:pt x="18942" y="4222"/>
                    <a:pt x="14720" y="0"/>
                    <a:pt x="9525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5175">
              <a:solidFill>
                <a:srgbClr val="000000"/>
              </a:solidFill>
              <a:prstDash val="solid"/>
              <a:miter lim="10823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3"/>
            <p:cNvSpPr/>
            <p:nvPr/>
          </p:nvSpPr>
          <p:spPr>
            <a:xfrm>
              <a:off x="4924825" y="2927850"/>
              <a:ext cx="473575" cy="473550"/>
            </a:xfrm>
            <a:custGeom>
              <a:rect b="b" l="l" r="r" t="t"/>
              <a:pathLst>
                <a:path extrusionOk="0" h="18942" w="18943">
                  <a:moveTo>
                    <a:pt x="9417" y="0"/>
                  </a:moveTo>
                  <a:cubicBezTo>
                    <a:pt x="4222" y="0"/>
                    <a:pt x="1" y="4222"/>
                    <a:pt x="1" y="9417"/>
                  </a:cubicBezTo>
                  <a:cubicBezTo>
                    <a:pt x="1" y="14721"/>
                    <a:pt x="4222" y="18942"/>
                    <a:pt x="9417" y="18942"/>
                  </a:cubicBezTo>
                  <a:cubicBezTo>
                    <a:pt x="14721" y="18942"/>
                    <a:pt x="18942" y="14721"/>
                    <a:pt x="18942" y="9417"/>
                  </a:cubicBezTo>
                  <a:cubicBezTo>
                    <a:pt x="18942" y="4222"/>
                    <a:pt x="14721" y="0"/>
                    <a:pt x="941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5175">
              <a:solidFill>
                <a:srgbClr val="000000"/>
              </a:solidFill>
              <a:prstDash val="solid"/>
              <a:miter lim="10823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3"/>
            <p:cNvSpPr/>
            <p:nvPr/>
          </p:nvSpPr>
          <p:spPr>
            <a:xfrm>
              <a:off x="2083575" y="3569150"/>
              <a:ext cx="473575" cy="473575"/>
            </a:xfrm>
            <a:custGeom>
              <a:rect b="b" l="l" r="r" t="t"/>
              <a:pathLst>
                <a:path extrusionOk="0" h="18943" w="18943">
                  <a:moveTo>
                    <a:pt x="9417" y="1"/>
                  </a:moveTo>
                  <a:cubicBezTo>
                    <a:pt x="4222" y="1"/>
                    <a:pt x="0" y="4222"/>
                    <a:pt x="0" y="9526"/>
                  </a:cubicBezTo>
                  <a:cubicBezTo>
                    <a:pt x="0" y="14721"/>
                    <a:pt x="4222" y="18943"/>
                    <a:pt x="9417" y="18943"/>
                  </a:cubicBezTo>
                  <a:cubicBezTo>
                    <a:pt x="14721" y="18943"/>
                    <a:pt x="18942" y="14721"/>
                    <a:pt x="18942" y="9526"/>
                  </a:cubicBezTo>
                  <a:cubicBezTo>
                    <a:pt x="18942" y="4222"/>
                    <a:pt x="14721" y="1"/>
                    <a:pt x="941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5175">
              <a:solidFill>
                <a:srgbClr val="000000"/>
              </a:solidFill>
              <a:prstDash val="solid"/>
              <a:miter lim="10823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3"/>
            <p:cNvSpPr/>
            <p:nvPr/>
          </p:nvSpPr>
          <p:spPr>
            <a:xfrm>
              <a:off x="2860175" y="3569150"/>
              <a:ext cx="473575" cy="473575"/>
            </a:xfrm>
            <a:custGeom>
              <a:rect b="b" l="l" r="r" t="t"/>
              <a:pathLst>
                <a:path extrusionOk="0" h="18943" w="18943">
                  <a:moveTo>
                    <a:pt x="9526" y="1"/>
                  </a:moveTo>
                  <a:cubicBezTo>
                    <a:pt x="4222" y="1"/>
                    <a:pt x="1" y="4222"/>
                    <a:pt x="1" y="9526"/>
                  </a:cubicBezTo>
                  <a:cubicBezTo>
                    <a:pt x="1" y="14721"/>
                    <a:pt x="4222" y="18943"/>
                    <a:pt x="9526" y="18943"/>
                  </a:cubicBezTo>
                  <a:cubicBezTo>
                    <a:pt x="14721" y="18943"/>
                    <a:pt x="18943" y="14721"/>
                    <a:pt x="18943" y="9526"/>
                  </a:cubicBezTo>
                  <a:cubicBezTo>
                    <a:pt x="18943" y="4222"/>
                    <a:pt x="14721" y="1"/>
                    <a:pt x="9526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5175">
              <a:solidFill>
                <a:srgbClr val="000000"/>
              </a:solidFill>
              <a:prstDash val="solid"/>
              <a:miter lim="10823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3"/>
            <p:cNvSpPr/>
            <p:nvPr/>
          </p:nvSpPr>
          <p:spPr>
            <a:xfrm>
              <a:off x="3504200" y="3569150"/>
              <a:ext cx="473575" cy="473575"/>
            </a:xfrm>
            <a:custGeom>
              <a:rect b="b" l="l" r="r" t="t"/>
              <a:pathLst>
                <a:path extrusionOk="0" h="18943" w="18943">
                  <a:moveTo>
                    <a:pt x="9417" y="1"/>
                  </a:moveTo>
                  <a:cubicBezTo>
                    <a:pt x="4222" y="1"/>
                    <a:pt x="1" y="4222"/>
                    <a:pt x="1" y="9526"/>
                  </a:cubicBezTo>
                  <a:cubicBezTo>
                    <a:pt x="1" y="14721"/>
                    <a:pt x="4222" y="18943"/>
                    <a:pt x="9417" y="18943"/>
                  </a:cubicBezTo>
                  <a:cubicBezTo>
                    <a:pt x="14721" y="18943"/>
                    <a:pt x="18942" y="14721"/>
                    <a:pt x="18942" y="9526"/>
                  </a:cubicBezTo>
                  <a:cubicBezTo>
                    <a:pt x="18942" y="4222"/>
                    <a:pt x="14721" y="1"/>
                    <a:pt x="941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5175">
              <a:solidFill>
                <a:srgbClr val="000000"/>
              </a:solidFill>
              <a:prstDash val="solid"/>
              <a:miter lim="10823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3"/>
            <p:cNvSpPr/>
            <p:nvPr/>
          </p:nvSpPr>
          <p:spPr>
            <a:xfrm>
              <a:off x="4145525" y="3569150"/>
              <a:ext cx="473550" cy="473575"/>
            </a:xfrm>
            <a:custGeom>
              <a:rect b="b" l="l" r="r" t="t"/>
              <a:pathLst>
                <a:path extrusionOk="0" h="18943" w="18942">
                  <a:moveTo>
                    <a:pt x="9525" y="1"/>
                  </a:moveTo>
                  <a:cubicBezTo>
                    <a:pt x="4221" y="1"/>
                    <a:pt x="0" y="4222"/>
                    <a:pt x="0" y="9526"/>
                  </a:cubicBezTo>
                  <a:cubicBezTo>
                    <a:pt x="0" y="14721"/>
                    <a:pt x="4221" y="18943"/>
                    <a:pt x="9525" y="18943"/>
                  </a:cubicBezTo>
                  <a:cubicBezTo>
                    <a:pt x="14720" y="18943"/>
                    <a:pt x="18942" y="14721"/>
                    <a:pt x="18942" y="9526"/>
                  </a:cubicBezTo>
                  <a:cubicBezTo>
                    <a:pt x="18942" y="4222"/>
                    <a:pt x="14720" y="1"/>
                    <a:pt x="9525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5175">
              <a:solidFill>
                <a:srgbClr val="000000"/>
              </a:solidFill>
              <a:prstDash val="solid"/>
              <a:miter lim="10823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3"/>
            <p:cNvSpPr/>
            <p:nvPr/>
          </p:nvSpPr>
          <p:spPr>
            <a:xfrm>
              <a:off x="4924825" y="3569150"/>
              <a:ext cx="473575" cy="473575"/>
            </a:xfrm>
            <a:custGeom>
              <a:rect b="b" l="l" r="r" t="t"/>
              <a:pathLst>
                <a:path extrusionOk="0" h="18943" w="18943">
                  <a:moveTo>
                    <a:pt x="9417" y="1"/>
                  </a:moveTo>
                  <a:cubicBezTo>
                    <a:pt x="4222" y="1"/>
                    <a:pt x="1" y="4222"/>
                    <a:pt x="1" y="9526"/>
                  </a:cubicBezTo>
                  <a:cubicBezTo>
                    <a:pt x="1" y="14721"/>
                    <a:pt x="4222" y="18943"/>
                    <a:pt x="9417" y="18943"/>
                  </a:cubicBezTo>
                  <a:cubicBezTo>
                    <a:pt x="14721" y="18943"/>
                    <a:pt x="18942" y="14721"/>
                    <a:pt x="18942" y="9526"/>
                  </a:cubicBezTo>
                  <a:cubicBezTo>
                    <a:pt x="18942" y="4222"/>
                    <a:pt x="14721" y="1"/>
                    <a:pt x="941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5175">
              <a:solidFill>
                <a:srgbClr val="000000"/>
              </a:solidFill>
              <a:prstDash val="solid"/>
              <a:miter lim="10823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3"/>
            <p:cNvSpPr/>
            <p:nvPr/>
          </p:nvSpPr>
          <p:spPr>
            <a:xfrm>
              <a:off x="2651825" y="833425"/>
              <a:ext cx="37900" cy="3444725"/>
            </a:xfrm>
            <a:custGeom>
              <a:rect b="b" l="l" r="r" t="t"/>
              <a:pathLst>
                <a:path extrusionOk="0" h="137789" w="1516">
                  <a:moveTo>
                    <a:pt x="217" y="1"/>
                  </a:moveTo>
                  <a:cubicBezTo>
                    <a:pt x="109" y="1"/>
                    <a:pt x="0" y="1"/>
                    <a:pt x="0" y="217"/>
                  </a:cubicBezTo>
                  <a:lnTo>
                    <a:pt x="0" y="137572"/>
                  </a:lnTo>
                  <a:cubicBezTo>
                    <a:pt x="0" y="137680"/>
                    <a:pt x="109" y="137788"/>
                    <a:pt x="217" y="137788"/>
                  </a:cubicBezTo>
                  <a:lnTo>
                    <a:pt x="1299" y="137788"/>
                  </a:lnTo>
                  <a:cubicBezTo>
                    <a:pt x="1408" y="137788"/>
                    <a:pt x="1516" y="137680"/>
                    <a:pt x="1516" y="137572"/>
                  </a:cubicBezTo>
                  <a:lnTo>
                    <a:pt x="1516" y="217"/>
                  </a:lnTo>
                  <a:cubicBezTo>
                    <a:pt x="1516" y="1"/>
                    <a:pt x="1408" y="1"/>
                    <a:pt x="1299" y="1"/>
                  </a:cubicBezTo>
                  <a:close/>
                </a:path>
              </a:pathLst>
            </a:custGeom>
            <a:solidFill>
              <a:srgbClr val="1615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4732700" y="833425"/>
              <a:ext cx="40625" cy="3444725"/>
            </a:xfrm>
            <a:custGeom>
              <a:rect b="b" l="l" r="r" t="t"/>
              <a:pathLst>
                <a:path extrusionOk="0" h="137789" w="1625">
                  <a:moveTo>
                    <a:pt x="217" y="1"/>
                  </a:moveTo>
                  <a:cubicBezTo>
                    <a:pt x="109" y="1"/>
                    <a:pt x="1" y="109"/>
                    <a:pt x="1" y="217"/>
                  </a:cubicBezTo>
                  <a:lnTo>
                    <a:pt x="1" y="137572"/>
                  </a:lnTo>
                  <a:cubicBezTo>
                    <a:pt x="1" y="137680"/>
                    <a:pt x="109" y="137788"/>
                    <a:pt x="217" y="137788"/>
                  </a:cubicBezTo>
                  <a:lnTo>
                    <a:pt x="1408" y="137788"/>
                  </a:lnTo>
                  <a:cubicBezTo>
                    <a:pt x="1516" y="137788"/>
                    <a:pt x="1624" y="137680"/>
                    <a:pt x="1624" y="137572"/>
                  </a:cubicBezTo>
                  <a:lnTo>
                    <a:pt x="1624" y="217"/>
                  </a:lnTo>
                  <a:cubicBezTo>
                    <a:pt x="1624" y="109"/>
                    <a:pt x="1516" y="1"/>
                    <a:pt x="1408" y="1"/>
                  </a:cubicBezTo>
                  <a:close/>
                </a:path>
              </a:pathLst>
            </a:custGeom>
            <a:solidFill>
              <a:srgbClr val="1615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23"/>
          <p:cNvGrpSpPr/>
          <p:nvPr/>
        </p:nvGrpSpPr>
        <p:grpSpPr>
          <a:xfrm>
            <a:off x="5601925" y="1468324"/>
            <a:ext cx="2511263" cy="2641976"/>
            <a:chOff x="5601925" y="1468324"/>
            <a:chExt cx="2511263" cy="2641976"/>
          </a:xfrm>
        </p:grpSpPr>
        <p:grpSp>
          <p:nvGrpSpPr>
            <p:cNvPr id="184" name="Google Shape;184;p23"/>
            <p:cNvGrpSpPr/>
            <p:nvPr/>
          </p:nvGrpSpPr>
          <p:grpSpPr>
            <a:xfrm flipH="1" rot="5400000">
              <a:off x="5746053" y="1544315"/>
              <a:ext cx="2443126" cy="2291145"/>
              <a:chOff x="1777307" y="3821242"/>
              <a:chExt cx="3989428" cy="3486752"/>
            </a:xfrm>
          </p:grpSpPr>
          <p:sp>
            <p:nvSpPr>
              <p:cNvPr id="185" name="Google Shape;185;p23"/>
              <p:cNvSpPr/>
              <p:nvPr/>
            </p:nvSpPr>
            <p:spPr>
              <a:xfrm flipH="1">
                <a:off x="1777307" y="5741824"/>
                <a:ext cx="2106589" cy="1539751"/>
              </a:xfrm>
              <a:custGeom>
                <a:rect b="b" l="l" r="r" t="t"/>
                <a:pathLst>
                  <a:path extrusionOk="0" fill="none" h="125771" w="381">
                    <a:moveTo>
                      <a:pt x="381" y="125770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909090">
                  <a:alpha val="35220"/>
                </a:srgbClr>
              </a:solidFill>
              <a:ln cap="flat" cmpd="sng" w="134200">
                <a:solidFill>
                  <a:srgbClr val="FFE8E8"/>
                </a:solidFill>
                <a:prstDash val="solid"/>
                <a:miter lim="613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23"/>
              <p:cNvSpPr/>
              <p:nvPr/>
            </p:nvSpPr>
            <p:spPr>
              <a:xfrm rot="-611739">
                <a:off x="4926573" y="4990263"/>
                <a:ext cx="605248" cy="2289539"/>
              </a:xfrm>
              <a:custGeom>
                <a:rect b="b" l="l" r="r" t="t"/>
                <a:pathLst>
                  <a:path extrusionOk="0" fill="none" h="66720" w="1">
                    <a:moveTo>
                      <a:pt x="0" y="66719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909090">
                  <a:alpha val="35220"/>
                </a:srgbClr>
              </a:solidFill>
              <a:ln cap="flat" cmpd="sng" w="134200">
                <a:solidFill>
                  <a:srgbClr val="B2B2B2"/>
                </a:solidFill>
                <a:prstDash val="solid"/>
                <a:miter lim="613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23"/>
              <p:cNvSpPr/>
              <p:nvPr/>
            </p:nvSpPr>
            <p:spPr>
              <a:xfrm>
                <a:off x="3534928" y="3821242"/>
                <a:ext cx="1533800" cy="1092850"/>
              </a:xfrm>
              <a:custGeom>
                <a:rect b="b" l="l" r="r" t="t"/>
                <a:pathLst>
                  <a:path extrusionOk="0" h="43714" w="61352">
                    <a:moveTo>
                      <a:pt x="30676" y="1"/>
                    </a:moveTo>
                    <a:cubicBezTo>
                      <a:pt x="10228" y="1"/>
                      <a:pt x="1" y="14572"/>
                      <a:pt x="1" y="43713"/>
                    </a:cubicBezTo>
                    <a:lnTo>
                      <a:pt x="61351" y="43713"/>
                    </a:lnTo>
                    <a:cubicBezTo>
                      <a:pt x="61351" y="14572"/>
                      <a:pt x="51130" y="1"/>
                      <a:pt x="30676" y="1"/>
                    </a:cubicBezTo>
                    <a:close/>
                  </a:path>
                </a:pathLst>
              </a:custGeom>
              <a:solidFill>
                <a:srgbClr val="909090">
                  <a:alpha val="35220"/>
                </a:srgbClr>
              </a:solidFill>
              <a:ln cap="flat" cmpd="sng" w="19175">
                <a:solidFill>
                  <a:srgbClr val="82B366"/>
                </a:solidFill>
                <a:prstDash val="solid"/>
                <a:miter lim="613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23"/>
              <p:cNvSpPr/>
              <p:nvPr/>
            </p:nvSpPr>
            <p:spPr>
              <a:xfrm>
                <a:off x="3515753" y="4856542"/>
                <a:ext cx="1591325" cy="996975"/>
              </a:xfrm>
              <a:custGeom>
                <a:rect b="b" l="l" r="r" t="t"/>
                <a:pathLst>
                  <a:path extrusionOk="0" h="39879" w="63653">
                    <a:moveTo>
                      <a:pt x="5983" y="1"/>
                    </a:moveTo>
                    <a:cubicBezTo>
                      <a:pt x="2670" y="1"/>
                      <a:pt x="1" y="2669"/>
                      <a:pt x="1" y="5982"/>
                    </a:cubicBezTo>
                    <a:lnTo>
                      <a:pt x="1" y="33897"/>
                    </a:lnTo>
                    <a:cubicBezTo>
                      <a:pt x="1" y="37210"/>
                      <a:pt x="2670" y="39879"/>
                      <a:pt x="5983" y="39879"/>
                    </a:cubicBezTo>
                    <a:lnTo>
                      <a:pt x="57671" y="39879"/>
                    </a:lnTo>
                    <a:cubicBezTo>
                      <a:pt x="60983" y="39879"/>
                      <a:pt x="63652" y="37210"/>
                      <a:pt x="63652" y="33897"/>
                    </a:cubicBezTo>
                    <a:lnTo>
                      <a:pt x="63652" y="5982"/>
                    </a:lnTo>
                    <a:cubicBezTo>
                      <a:pt x="63652" y="2669"/>
                      <a:pt x="60983" y="1"/>
                      <a:pt x="57671" y="1"/>
                    </a:cubicBezTo>
                    <a:close/>
                  </a:path>
                </a:pathLst>
              </a:custGeom>
              <a:solidFill>
                <a:srgbClr val="909090">
                  <a:alpha val="35220"/>
                </a:srgbClr>
              </a:solidFill>
              <a:ln cap="flat" cmpd="sng" w="19175">
                <a:solidFill>
                  <a:srgbClr val="82B366"/>
                </a:solidFill>
                <a:prstDash val="solid"/>
                <a:miter lim="613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9" name="Google Shape;189;p23"/>
            <p:cNvSpPr/>
            <p:nvPr/>
          </p:nvSpPr>
          <p:spPr>
            <a:xfrm>
              <a:off x="5601925" y="3774300"/>
              <a:ext cx="330900" cy="336000"/>
            </a:xfrm>
            <a:prstGeom prst="ellipse">
              <a:avLst/>
            </a:prstGeom>
            <a:solidFill>
              <a:srgbClr val="909090">
                <a:alpha val="352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90" name="Google Shape;190;p23"/>
            <p:cNvSpPr/>
            <p:nvPr/>
          </p:nvSpPr>
          <p:spPr>
            <a:xfrm>
              <a:off x="5601925" y="1650175"/>
              <a:ext cx="330900" cy="336000"/>
            </a:xfrm>
            <a:prstGeom prst="ellipse">
              <a:avLst/>
            </a:prstGeom>
            <a:solidFill>
              <a:srgbClr val="909090">
                <a:alpha val="352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91" name="Google Shape;191;p23"/>
          <p:cNvSpPr txBox="1"/>
          <p:nvPr/>
        </p:nvSpPr>
        <p:spPr>
          <a:xfrm>
            <a:off x="5568325" y="169300"/>
            <a:ext cx="32106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Proxima Nova"/>
                <a:ea typeface="Proxima Nova"/>
                <a:cs typeface="Proxima Nova"/>
                <a:sym typeface="Proxima Nova"/>
              </a:rPr>
              <a:t>Black Leg = Short (-)</a:t>
            </a:r>
            <a:endParaRPr b="1" sz="2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B85450"/>
                </a:solidFill>
                <a:latin typeface="Proxima Nova"/>
                <a:ea typeface="Proxima Nova"/>
                <a:cs typeface="Proxima Nova"/>
                <a:sym typeface="Proxima Nova"/>
              </a:rPr>
              <a:t>Red Leg = Long (+)</a:t>
            </a:r>
            <a:endParaRPr b="1" sz="2500">
              <a:solidFill>
                <a:srgbClr val="B8545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92" name="Google Shape;192;p23"/>
          <p:cNvGrpSpPr/>
          <p:nvPr/>
        </p:nvGrpSpPr>
        <p:grpSpPr>
          <a:xfrm>
            <a:off x="5601925" y="1468324"/>
            <a:ext cx="2511263" cy="2641976"/>
            <a:chOff x="5601925" y="1468324"/>
            <a:chExt cx="2511263" cy="2641976"/>
          </a:xfrm>
        </p:grpSpPr>
        <p:grpSp>
          <p:nvGrpSpPr>
            <p:cNvPr id="193" name="Google Shape;193;p23"/>
            <p:cNvGrpSpPr/>
            <p:nvPr/>
          </p:nvGrpSpPr>
          <p:grpSpPr>
            <a:xfrm flipH="1" rot="5400000">
              <a:off x="5746053" y="1544315"/>
              <a:ext cx="2443126" cy="2291145"/>
              <a:chOff x="1777307" y="3821242"/>
              <a:chExt cx="3989428" cy="3486752"/>
            </a:xfrm>
          </p:grpSpPr>
          <p:sp>
            <p:nvSpPr>
              <p:cNvPr id="194" name="Google Shape;194;p23"/>
              <p:cNvSpPr/>
              <p:nvPr/>
            </p:nvSpPr>
            <p:spPr>
              <a:xfrm flipH="1">
                <a:off x="1777307" y="5741824"/>
                <a:ext cx="2106589" cy="1539751"/>
              </a:xfrm>
              <a:custGeom>
                <a:rect b="b" l="l" r="r" t="t"/>
                <a:pathLst>
                  <a:path extrusionOk="0" fill="none" h="125771" w="381">
                    <a:moveTo>
                      <a:pt x="381" y="125770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34200">
                <a:solidFill>
                  <a:srgbClr val="B85450"/>
                </a:solidFill>
                <a:prstDash val="solid"/>
                <a:miter lim="613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23"/>
              <p:cNvSpPr/>
              <p:nvPr/>
            </p:nvSpPr>
            <p:spPr>
              <a:xfrm rot="-611739">
                <a:off x="4926573" y="4990263"/>
                <a:ext cx="605248" cy="2289539"/>
              </a:xfrm>
              <a:custGeom>
                <a:rect b="b" l="l" r="r" t="t"/>
                <a:pathLst>
                  <a:path extrusionOk="0" fill="none" h="66720" w="1">
                    <a:moveTo>
                      <a:pt x="0" y="667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34200">
                <a:solidFill>
                  <a:srgbClr val="000000"/>
                </a:solidFill>
                <a:prstDash val="solid"/>
                <a:miter lim="613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23"/>
              <p:cNvSpPr/>
              <p:nvPr/>
            </p:nvSpPr>
            <p:spPr>
              <a:xfrm>
                <a:off x="3534928" y="3821242"/>
                <a:ext cx="1533800" cy="1092850"/>
              </a:xfrm>
              <a:custGeom>
                <a:rect b="b" l="l" r="r" t="t"/>
                <a:pathLst>
                  <a:path extrusionOk="0" h="43714" w="61352">
                    <a:moveTo>
                      <a:pt x="30676" y="1"/>
                    </a:moveTo>
                    <a:cubicBezTo>
                      <a:pt x="10228" y="1"/>
                      <a:pt x="1" y="14572"/>
                      <a:pt x="1" y="43713"/>
                    </a:cubicBezTo>
                    <a:lnTo>
                      <a:pt x="61351" y="43713"/>
                    </a:lnTo>
                    <a:cubicBezTo>
                      <a:pt x="61351" y="14572"/>
                      <a:pt x="51130" y="1"/>
                      <a:pt x="30676" y="1"/>
                    </a:cubicBezTo>
                    <a:close/>
                  </a:path>
                </a:pathLst>
              </a:custGeom>
              <a:solidFill>
                <a:srgbClr val="D5E8D4"/>
              </a:solidFill>
              <a:ln cap="flat" cmpd="sng" w="19175">
                <a:solidFill>
                  <a:srgbClr val="82B366"/>
                </a:solidFill>
                <a:prstDash val="solid"/>
                <a:miter lim="613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23"/>
              <p:cNvSpPr/>
              <p:nvPr/>
            </p:nvSpPr>
            <p:spPr>
              <a:xfrm>
                <a:off x="3515753" y="4856542"/>
                <a:ext cx="1591325" cy="996975"/>
              </a:xfrm>
              <a:custGeom>
                <a:rect b="b" l="l" r="r" t="t"/>
                <a:pathLst>
                  <a:path extrusionOk="0" h="39879" w="63653">
                    <a:moveTo>
                      <a:pt x="5983" y="1"/>
                    </a:moveTo>
                    <a:cubicBezTo>
                      <a:pt x="2670" y="1"/>
                      <a:pt x="1" y="2669"/>
                      <a:pt x="1" y="5982"/>
                    </a:cubicBezTo>
                    <a:lnTo>
                      <a:pt x="1" y="33897"/>
                    </a:lnTo>
                    <a:cubicBezTo>
                      <a:pt x="1" y="37210"/>
                      <a:pt x="2670" y="39879"/>
                      <a:pt x="5983" y="39879"/>
                    </a:cubicBezTo>
                    <a:lnTo>
                      <a:pt x="57671" y="39879"/>
                    </a:lnTo>
                    <a:cubicBezTo>
                      <a:pt x="60983" y="39879"/>
                      <a:pt x="63652" y="37210"/>
                      <a:pt x="63652" y="33897"/>
                    </a:cubicBezTo>
                    <a:lnTo>
                      <a:pt x="63652" y="5982"/>
                    </a:lnTo>
                    <a:cubicBezTo>
                      <a:pt x="63652" y="2669"/>
                      <a:pt x="60983" y="1"/>
                      <a:pt x="57671" y="1"/>
                    </a:cubicBezTo>
                    <a:close/>
                  </a:path>
                </a:pathLst>
              </a:custGeom>
              <a:solidFill>
                <a:srgbClr val="D5E8D4"/>
              </a:solidFill>
              <a:ln cap="flat" cmpd="sng" w="19175">
                <a:solidFill>
                  <a:srgbClr val="82B366"/>
                </a:solidFill>
                <a:prstDash val="solid"/>
                <a:miter lim="613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8" name="Google Shape;198;p23"/>
            <p:cNvSpPr/>
            <p:nvPr/>
          </p:nvSpPr>
          <p:spPr>
            <a:xfrm>
              <a:off x="5601925" y="3774300"/>
              <a:ext cx="330900" cy="336000"/>
            </a:xfrm>
            <a:prstGeom prst="ellipse">
              <a:avLst/>
            </a:prstGeom>
            <a:solidFill>
              <a:srgbClr val="B854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>
              <a:off x="5601925" y="1650175"/>
              <a:ext cx="330900" cy="3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5083550" y="1476325"/>
            <a:ext cx="3097038" cy="2654375"/>
            <a:chOff x="5601925" y="1476325"/>
            <a:chExt cx="3097038" cy="2654375"/>
          </a:xfrm>
        </p:grpSpPr>
        <p:grpSp>
          <p:nvGrpSpPr>
            <p:cNvPr id="201" name="Google Shape;201;p23"/>
            <p:cNvGrpSpPr/>
            <p:nvPr/>
          </p:nvGrpSpPr>
          <p:grpSpPr>
            <a:xfrm flipH="1" rot="5400000">
              <a:off x="6051636" y="1264123"/>
              <a:ext cx="2435125" cy="2859528"/>
              <a:chOff x="1777307" y="2929787"/>
              <a:chExt cx="3976364" cy="4351739"/>
            </a:xfrm>
          </p:grpSpPr>
          <p:sp>
            <p:nvSpPr>
              <p:cNvPr id="202" name="Google Shape;202;p23"/>
              <p:cNvSpPr/>
              <p:nvPr/>
            </p:nvSpPr>
            <p:spPr>
              <a:xfrm flipH="1">
                <a:off x="1777307" y="4695675"/>
                <a:ext cx="838014" cy="2585852"/>
              </a:xfrm>
              <a:custGeom>
                <a:rect b="b" l="l" r="r" t="t"/>
                <a:pathLst>
                  <a:path extrusionOk="0" fill="none" h="125771" w="381">
                    <a:moveTo>
                      <a:pt x="381" y="125770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34200">
                <a:solidFill>
                  <a:srgbClr val="B85450"/>
                </a:solidFill>
                <a:prstDash val="solid"/>
                <a:miter lim="613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23"/>
              <p:cNvSpPr/>
              <p:nvPr/>
            </p:nvSpPr>
            <p:spPr>
              <a:xfrm rot="-1936802">
                <a:off x="4092066" y="4095358"/>
                <a:ext cx="735579" cy="3312861"/>
              </a:xfrm>
              <a:custGeom>
                <a:rect b="b" l="l" r="r" t="t"/>
                <a:pathLst>
                  <a:path extrusionOk="0" fill="none" h="66720" w="1">
                    <a:moveTo>
                      <a:pt x="0" y="667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34200">
                <a:solidFill>
                  <a:srgbClr val="000000"/>
                </a:solidFill>
                <a:prstDash val="solid"/>
                <a:miter lim="613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23"/>
              <p:cNvSpPr/>
              <p:nvPr/>
            </p:nvSpPr>
            <p:spPr>
              <a:xfrm>
                <a:off x="2156682" y="2929787"/>
                <a:ext cx="1533800" cy="1092850"/>
              </a:xfrm>
              <a:custGeom>
                <a:rect b="b" l="l" r="r" t="t"/>
                <a:pathLst>
                  <a:path extrusionOk="0" h="43714" w="61352">
                    <a:moveTo>
                      <a:pt x="30676" y="1"/>
                    </a:moveTo>
                    <a:cubicBezTo>
                      <a:pt x="10228" y="1"/>
                      <a:pt x="1" y="14572"/>
                      <a:pt x="1" y="43713"/>
                    </a:cubicBezTo>
                    <a:lnTo>
                      <a:pt x="61351" y="43713"/>
                    </a:lnTo>
                    <a:cubicBezTo>
                      <a:pt x="61351" y="14572"/>
                      <a:pt x="51130" y="1"/>
                      <a:pt x="30676" y="1"/>
                    </a:cubicBezTo>
                    <a:close/>
                  </a:path>
                </a:pathLst>
              </a:custGeom>
              <a:solidFill>
                <a:srgbClr val="D5E8D4"/>
              </a:solidFill>
              <a:ln cap="flat" cmpd="sng" w="19175">
                <a:solidFill>
                  <a:srgbClr val="82B366"/>
                </a:solidFill>
                <a:prstDash val="solid"/>
                <a:miter lim="613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23"/>
              <p:cNvSpPr/>
              <p:nvPr/>
            </p:nvSpPr>
            <p:spPr>
              <a:xfrm>
                <a:off x="2137507" y="3965087"/>
                <a:ext cx="1591325" cy="996975"/>
              </a:xfrm>
              <a:custGeom>
                <a:rect b="b" l="l" r="r" t="t"/>
                <a:pathLst>
                  <a:path extrusionOk="0" h="39879" w="63653">
                    <a:moveTo>
                      <a:pt x="5983" y="1"/>
                    </a:moveTo>
                    <a:cubicBezTo>
                      <a:pt x="2670" y="1"/>
                      <a:pt x="1" y="2669"/>
                      <a:pt x="1" y="5982"/>
                    </a:cubicBezTo>
                    <a:lnTo>
                      <a:pt x="1" y="33897"/>
                    </a:lnTo>
                    <a:cubicBezTo>
                      <a:pt x="1" y="37210"/>
                      <a:pt x="2670" y="39879"/>
                      <a:pt x="5983" y="39879"/>
                    </a:cubicBezTo>
                    <a:lnTo>
                      <a:pt x="57671" y="39879"/>
                    </a:lnTo>
                    <a:cubicBezTo>
                      <a:pt x="60983" y="39879"/>
                      <a:pt x="63652" y="37210"/>
                      <a:pt x="63652" y="33897"/>
                    </a:cubicBezTo>
                    <a:lnTo>
                      <a:pt x="63652" y="5982"/>
                    </a:lnTo>
                    <a:cubicBezTo>
                      <a:pt x="63652" y="2669"/>
                      <a:pt x="60983" y="1"/>
                      <a:pt x="57671" y="1"/>
                    </a:cubicBezTo>
                    <a:close/>
                  </a:path>
                </a:pathLst>
              </a:custGeom>
              <a:solidFill>
                <a:srgbClr val="D5E8D4"/>
              </a:solidFill>
              <a:ln cap="flat" cmpd="sng" w="19175">
                <a:solidFill>
                  <a:srgbClr val="82B366"/>
                </a:solidFill>
                <a:prstDash val="solid"/>
                <a:miter lim="613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6" name="Google Shape;206;p23"/>
            <p:cNvSpPr/>
            <p:nvPr/>
          </p:nvSpPr>
          <p:spPr>
            <a:xfrm>
              <a:off x="5601925" y="3735000"/>
              <a:ext cx="364500" cy="395700"/>
            </a:xfrm>
            <a:prstGeom prst="ellipse">
              <a:avLst/>
            </a:prstGeom>
            <a:solidFill>
              <a:srgbClr val="B854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07" name="Google Shape;207;p23"/>
            <p:cNvSpPr/>
            <p:nvPr/>
          </p:nvSpPr>
          <p:spPr>
            <a:xfrm>
              <a:off x="5601925" y="1650175"/>
              <a:ext cx="364500" cy="375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08" name="Google Shape;208;p23"/>
          <p:cNvGrpSpPr/>
          <p:nvPr/>
        </p:nvGrpSpPr>
        <p:grpSpPr>
          <a:xfrm>
            <a:off x="5568325" y="1472324"/>
            <a:ext cx="2544863" cy="2641976"/>
            <a:chOff x="5568325" y="1468324"/>
            <a:chExt cx="2544863" cy="2641976"/>
          </a:xfrm>
        </p:grpSpPr>
        <p:grpSp>
          <p:nvGrpSpPr>
            <p:cNvPr id="209" name="Google Shape;209;p23"/>
            <p:cNvGrpSpPr/>
            <p:nvPr/>
          </p:nvGrpSpPr>
          <p:grpSpPr>
            <a:xfrm flipH="1" rot="5400000">
              <a:off x="5746053" y="1544315"/>
              <a:ext cx="2443126" cy="2291145"/>
              <a:chOff x="1777307" y="3821242"/>
              <a:chExt cx="3989428" cy="3486752"/>
            </a:xfrm>
          </p:grpSpPr>
          <p:sp>
            <p:nvSpPr>
              <p:cNvPr id="210" name="Google Shape;210;p23"/>
              <p:cNvSpPr/>
              <p:nvPr/>
            </p:nvSpPr>
            <p:spPr>
              <a:xfrm flipH="1">
                <a:off x="1777307" y="5741824"/>
                <a:ext cx="2106589" cy="1539751"/>
              </a:xfrm>
              <a:custGeom>
                <a:rect b="b" l="l" r="r" t="t"/>
                <a:pathLst>
                  <a:path extrusionOk="0" fill="none" h="125771" w="381">
                    <a:moveTo>
                      <a:pt x="381" y="125770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34200">
                <a:solidFill>
                  <a:srgbClr val="B85450"/>
                </a:solidFill>
                <a:prstDash val="solid"/>
                <a:miter lim="613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23"/>
              <p:cNvSpPr/>
              <p:nvPr/>
            </p:nvSpPr>
            <p:spPr>
              <a:xfrm rot="-611739">
                <a:off x="4926573" y="4990263"/>
                <a:ext cx="605248" cy="2289539"/>
              </a:xfrm>
              <a:custGeom>
                <a:rect b="b" l="l" r="r" t="t"/>
                <a:pathLst>
                  <a:path extrusionOk="0" fill="none" h="66720" w="1">
                    <a:moveTo>
                      <a:pt x="0" y="667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34200">
                <a:solidFill>
                  <a:srgbClr val="000000"/>
                </a:solidFill>
                <a:prstDash val="solid"/>
                <a:miter lim="613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23"/>
              <p:cNvSpPr/>
              <p:nvPr/>
            </p:nvSpPr>
            <p:spPr>
              <a:xfrm>
                <a:off x="3534928" y="3821242"/>
                <a:ext cx="1533800" cy="1092850"/>
              </a:xfrm>
              <a:custGeom>
                <a:rect b="b" l="l" r="r" t="t"/>
                <a:pathLst>
                  <a:path extrusionOk="0" h="43714" w="61352">
                    <a:moveTo>
                      <a:pt x="30676" y="1"/>
                    </a:moveTo>
                    <a:cubicBezTo>
                      <a:pt x="10228" y="1"/>
                      <a:pt x="1" y="14572"/>
                      <a:pt x="1" y="43713"/>
                    </a:cubicBezTo>
                    <a:lnTo>
                      <a:pt x="61351" y="43713"/>
                    </a:lnTo>
                    <a:cubicBezTo>
                      <a:pt x="61351" y="14572"/>
                      <a:pt x="51130" y="1"/>
                      <a:pt x="30676" y="1"/>
                    </a:cubicBezTo>
                    <a:close/>
                  </a:path>
                </a:pathLst>
              </a:custGeom>
              <a:solidFill>
                <a:srgbClr val="D5E8D4"/>
              </a:solidFill>
              <a:ln cap="flat" cmpd="sng" w="19175">
                <a:solidFill>
                  <a:srgbClr val="82B366"/>
                </a:solidFill>
                <a:prstDash val="solid"/>
                <a:miter lim="613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23"/>
              <p:cNvSpPr/>
              <p:nvPr/>
            </p:nvSpPr>
            <p:spPr>
              <a:xfrm>
                <a:off x="3515753" y="4856542"/>
                <a:ext cx="1591325" cy="996975"/>
              </a:xfrm>
              <a:custGeom>
                <a:rect b="b" l="l" r="r" t="t"/>
                <a:pathLst>
                  <a:path extrusionOk="0" h="39879" w="63653">
                    <a:moveTo>
                      <a:pt x="5983" y="1"/>
                    </a:moveTo>
                    <a:cubicBezTo>
                      <a:pt x="2670" y="1"/>
                      <a:pt x="1" y="2669"/>
                      <a:pt x="1" y="5982"/>
                    </a:cubicBezTo>
                    <a:lnTo>
                      <a:pt x="1" y="33897"/>
                    </a:lnTo>
                    <a:cubicBezTo>
                      <a:pt x="1" y="37210"/>
                      <a:pt x="2670" y="39879"/>
                      <a:pt x="5983" y="39879"/>
                    </a:cubicBezTo>
                    <a:lnTo>
                      <a:pt x="57671" y="39879"/>
                    </a:lnTo>
                    <a:cubicBezTo>
                      <a:pt x="60983" y="39879"/>
                      <a:pt x="63652" y="37210"/>
                      <a:pt x="63652" y="33897"/>
                    </a:cubicBezTo>
                    <a:lnTo>
                      <a:pt x="63652" y="5982"/>
                    </a:lnTo>
                    <a:cubicBezTo>
                      <a:pt x="63652" y="2669"/>
                      <a:pt x="60983" y="1"/>
                      <a:pt x="57671" y="1"/>
                    </a:cubicBezTo>
                    <a:close/>
                  </a:path>
                </a:pathLst>
              </a:custGeom>
              <a:solidFill>
                <a:srgbClr val="D5E8D4"/>
              </a:solidFill>
              <a:ln cap="flat" cmpd="sng" w="19175">
                <a:solidFill>
                  <a:srgbClr val="82B366"/>
                </a:solidFill>
                <a:prstDash val="solid"/>
                <a:miter lim="613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4" name="Google Shape;214;p23"/>
            <p:cNvSpPr/>
            <p:nvPr/>
          </p:nvSpPr>
          <p:spPr>
            <a:xfrm>
              <a:off x="5568325" y="3774300"/>
              <a:ext cx="390300" cy="336000"/>
            </a:xfrm>
            <a:prstGeom prst="ellipse">
              <a:avLst/>
            </a:prstGeom>
            <a:solidFill>
              <a:srgbClr val="B854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15" name="Google Shape;215;p23"/>
            <p:cNvSpPr/>
            <p:nvPr/>
          </p:nvSpPr>
          <p:spPr>
            <a:xfrm>
              <a:off x="5601925" y="1650175"/>
              <a:ext cx="330900" cy="3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216" name="Google Shape;216;p23"/>
          <p:cNvSpPr/>
          <p:nvPr/>
        </p:nvSpPr>
        <p:spPr>
          <a:xfrm>
            <a:off x="2375450" y="2236175"/>
            <a:ext cx="1727106" cy="1114295"/>
          </a:xfrm>
          <a:custGeom>
            <a:rect b="b" l="l" r="r" t="t"/>
            <a:pathLst>
              <a:path extrusionOk="0" h="40300" w="56972">
                <a:moveTo>
                  <a:pt x="0" y="39168"/>
                </a:moveTo>
                <a:cubicBezTo>
                  <a:pt x="6053" y="41186"/>
                  <a:pt x="14360" y="40475"/>
                  <a:pt x="18872" y="35963"/>
                </a:cubicBezTo>
                <a:cubicBezTo>
                  <a:pt x="25608" y="29227"/>
                  <a:pt x="25850" y="17110"/>
                  <a:pt x="33471" y="11394"/>
                </a:cubicBezTo>
                <a:cubicBezTo>
                  <a:pt x="36419" y="9183"/>
                  <a:pt x="40518" y="9151"/>
                  <a:pt x="44153" y="8545"/>
                </a:cubicBezTo>
                <a:cubicBezTo>
                  <a:pt x="49218" y="7701"/>
                  <a:pt x="53341" y="3631"/>
                  <a:pt x="56972" y="0"/>
                </a:cubicBezTo>
              </a:path>
            </a:pathLst>
          </a:cu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oval"/>
          </a:ln>
        </p:spPr>
      </p:sp>
      <p:grpSp>
        <p:nvGrpSpPr>
          <p:cNvPr id="217" name="Google Shape;217;p23"/>
          <p:cNvGrpSpPr/>
          <p:nvPr/>
        </p:nvGrpSpPr>
        <p:grpSpPr>
          <a:xfrm rot="5382689">
            <a:off x="862985" y="2203168"/>
            <a:ext cx="1765983" cy="1356920"/>
            <a:chOff x="1190625" y="834950"/>
            <a:chExt cx="5230925" cy="4037250"/>
          </a:xfrm>
        </p:grpSpPr>
        <p:sp>
          <p:nvSpPr>
            <p:cNvPr id="218" name="Google Shape;218;p23"/>
            <p:cNvSpPr/>
            <p:nvPr/>
          </p:nvSpPr>
          <p:spPr>
            <a:xfrm>
              <a:off x="1506550" y="2555400"/>
              <a:ext cx="4634100" cy="2316800"/>
            </a:xfrm>
            <a:custGeom>
              <a:rect b="b" l="l" r="r" t="t"/>
              <a:pathLst>
                <a:path extrusionOk="0" h="92672" w="185364">
                  <a:moveTo>
                    <a:pt x="52896" y="40007"/>
                  </a:moveTo>
                  <a:cubicBezTo>
                    <a:pt x="55992" y="40007"/>
                    <a:pt x="58503" y="42517"/>
                    <a:pt x="58503" y="45635"/>
                  </a:cubicBezTo>
                  <a:cubicBezTo>
                    <a:pt x="58503" y="48732"/>
                    <a:pt x="55992" y="51243"/>
                    <a:pt x="52896" y="51243"/>
                  </a:cubicBezTo>
                  <a:lnTo>
                    <a:pt x="28311" y="51243"/>
                  </a:lnTo>
                  <a:cubicBezTo>
                    <a:pt x="25214" y="51243"/>
                    <a:pt x="22703" y="48732"/>
                    <a:pt x="22703" y="45635"/>
                  </a:cubicBezTo>
                  <a:cubicBezTo>
                    <a:pt x="22703" y="42517"/>
                    <a:pt x="25214" y="40007"/>
                    <a:pt x="28311" y="40007"/>
                  </a:cubicBezTo>
                  <a:close/>
                  <a:moveTo>
                    <a:pt x="144646" y="27369"/>
                  </a:moveTo>
                  <a:cubicBezTo>
                    <a:pt x="147743" y="27369"/>
                    <a:pt x="150253" y="29880"/>
                    <a:pt x="150253" y="32997"/>
                  </a:cubicBezTo>
                  <a:lnTo>
                    <a:pt x="150253" y="39316"/>
                  </a:lnTo>
                  <a:lnTo>
                    <a:pt x="157514" y="39316"/>
                  </a:lnTo>
                  <a:cubicBezTo>
                    <a:pt x="160611" y="39316"/>
                    <a:pt x="163121" y="41827"/>
                    <a:pt x="163121" y="44924"/>
                  </a:cubicBezTo>
                  <a:cubicBezTo>
                    <a:pt x="163121" y="48020"/>
                    <a:pt x="160611" y="50552"/>
                    <a:pt x="157514" y="50552"/>
                  </a:cubicBezTo>
                  <a:lnTo>
                    <a:pt x="150253" y="50552"/>
                  </a:lnTo>
                  <a:lnTo>
                    <a:pt x="150253" y="57561"/>
                  </a:lnTo>
                  <a:cubicBezTo>
                    <a:pt x="150253" y="60658"/>
                    <a:pt x="147743" y="63190"/>
                    <a:pt x="144646" y="63190"/>
                  </a:cubicBezTo>
                  <a:cubicBezTo>
                    <a:pt x="141549" y="63190"/>
                    <a:pt x="139017" y="60658"/>
                    <a:pt x="139017" y="57561"/>
                  </a:cubicBezTo>
                  <a:lnTo>
                    <a:pt x="139017" y="50552"/>
                  </a:lnTo>
                  <a:lnTo>
                    <a:pt x="132929" y="50552"/>
                  </a:lnTo>
                  <a:cubicBezTo>
                    <a:pt x="129832" y="50552"/>
                    <a:pt x="127321" y="48020"/>
                    <a:pt x="127321" y="44924"/>
                  </a:cubicBezTo>
                  <a:cubicBezTo>
                    <a:pt x="127321" y="41827"/>
                    <a:pt x="129832" y="39316"/>
                    <a:pt x="132929" y="39316"/>
                  </a:cubicBezTo>
                  <a:lnTo>
                    <a:pt x="139017" y="39316"/>
                  </a:lnTo>
                  <a:lnTo>
                    <a:pt x="139017" y="32997"/>
                  </a:lnTo>
                  <a:cubicBezTo>
                    <a:pt x="139017" y="29880"/>
                    <a:pt x="141549" y="27369"/>
                    <a:pt x="144646" y="27369"/>
                  </a:cubicBezTo>
                  <a:close/>
                  <a:moveTo>
                    <a:pt x="94876" y="25092"/>
                  </a:moveTo>
                  <a:cubicBezTo>
                    <a:pt x="95145" y="25092"/>
                    <a:pt x="95417" y="25132"/>
                    <a:pt x="95685" y="25214"/>
                  </a:cubicBezTo>
                  <a:cubicBezTo>
                    <a:pt x="96982" y="25611"/>
                    <a:pt x="97819" y="26867"/>
                    <a:pt x="97672" y="28227"/>
                  </a:cubicBezTo>
                  <a:lnTo>
                    <a:pt x="95936" y="43522"/>
                  </a:lnTo>
                  <a:lnTo>
                    <a:pt x="103112" y="43522"/>
                  </a:lnTo>
                  <a:cubicBezTo>
                    <a:pt x="104075" y="43522"/>
                    <a:pt x="104996" y="44024"/>
                    <a:pt x="105498" y="44861"/>
                  </a:cubicBezTo>
                  <a:cubicBezTo>
                    <a:pt x="106021" y="45698"/>
                    <a:pt x="106042" y="46744"/>
                    <a:pt x="105602" y="47623"/>
                  </a:cubicBezTo>
                  <a:lnTo>
                    <a:pt x="93446" y="71162"/>
                  </a:lnTo>
                  <a:cubicBezTo>
                    <a:pt x="92964" y="72124"/>
                    <a:pt x="91981" y="72689"/>
                    <a:pt x="90956" y="72689"/>
                  </a:cubicBezTo>
                  <a:cubicBezTo>
                    <a:pt x="90684" y="72689"/>
                    <a:pt x="90412" y="72647"/>
                    <a:pt x="90140" y="72564"/>
                  </a:cubicBezTo>
                  <a:cubicBezTo>
                    <a:pt x="88843" y="72187"/>
                    <a:pt x="88006" y="70932"/>
                    <a:pt x="88152" y="69572"/>
                  </a:cubicBezTo>
                  <a:lnTo>
                    <a:pt x="89784" y="54758"/>
                  </a:lnTo>
                  <a:lnTo>
                    <a:pt x="82733" y="54758"/>
                  </a:lnTo>
                  <a:cubicBezTo>
                    <a:pt x="81749" y="54758"/>
                    <a:pt x="80850" y="54256"/>
                    <a:pt x="80348" y="53419"/>
                  </a:cubicBezTo>
                  <a:cubicBezTo>
                    <a:pt x="79824" y="52582"/>
                    <a:pt x="79783" y="51556"/>
                    <a:pt x="80222" y="50678"/>
                  </a:cubicBezTo>
                  <a:lnTo>
                    <a:pt x="92379" y="26636"/>
                  </a:lnTo>
                  <a:cubicBezTo>
                    <a:pt x="92860" y="25673"/>
                    <a:pt x="93843" y="25092"/>
                    <a:pt x="94876" y="25092"/>
                  </a:cubicBezTo>
                  <a:close/>
                  <a:moveTo>
                    <a:pt x="1" y="1"/>
                  </a:moveTo>
                  <a:lnTo>
                    <a:pt x="1" y="87064"/>
                  </a:lnTo>
                  <a:cubicBezTo>
                    <a:pt x="1" y="90160"/>
                    <a:pt x="2742" y="92671"/>
                    <a:pt x="5859" y="92671"/>
                  </a:cubicBezTo>
                  <a:lnTo>
                    <a:pt x="179986" y="92671"/>
                  </a:lnTo>
                  <a:cubicBezTo>
                    <a:pt x="183082" y="92671"/>
                    <a:pt x="185363" y="90160"/>
                    <a:pt x="185363" y="87064"/>
                  </a:cubicBezTo>
                  <a:lnTo>
                    <a:pt x="18536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3"/>
            <p:cNvSpPr/>
            <p:nvPr/>
          </p:nvSpPr>
          <p:spPr>
            <a:xfrm>
              <a:off x="2068350" y="834950"/>
              <a:ext cx="895050" cy="561825"/>
            </a:xfrm>
            <a:custGeom>
              <a:rect b="b" l="l" r="r" t="t"/>
              <a:pathLst>
                <a:path extrusionOk="0" h="22473" w="35802">
                  <a:moveTo>
                    <a:pt x="5839" y="1"/>
                  </a:moveTo>
                  <a:cubicBezTo>
                    <a:pt x="2742" y="1"/>
                    <a:pt x="1" y="2512"/>
                    <a:pt x="1" y="5608"/>
                  </a:cubicBezTo>
                  <a:lnTo>
                    <a:pt x="1" y="22473"/>
                  </a:lnTo>
                  <a:lnTo>
                    <a:pt x="35801" y="22473"/>
                  </a:lnTo>
                  <a:lnTo>
                    <a:pt x="35801" y="5608"/>
                  </a:lnTo>
                  <a:cubicBezTo>
                    <a:pt x="35801" y="2512"/>
                    <a:pt x="33520" y="1"/>
                    <a:pt x="304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3"/>
            <p:cNvSpPr/>
            <p:nvPr/>
          </p:nvSpPr>
          <p:spPr>
            <a:xfrm>
              <a:off x="4683800" y="834950"/>
              <a:ext cx="895050" cy="561825"/>
            </a:xfrm>
            <a:custGeom>
              <a:rect b="b" l="l" r="r" t="t"/>
              <a:pathLst>
                <a:path extrusionOk="0" h="22473" w="35802">
                  <a:moveTo>
                    <a:pt x="5839" y="1"/>
                  </a:moveTo>
                  <a:cubicBezTo>
                    <a:pt x="2742" y="1"/>
                    <a:pt x="1" y="2512"/>
                    <a:pt x="1" y="5608"/>
                  </a:cubicBezTo>
                  <a:lnTo>
                    <a:pt x="1" y="22473"/>
                  </a:lnTo>
                  <a:lnTo>
                    <a:pt x="35801" y="22473"/>
                  </a:lnTo>
                  <a:lnTo>
                    <a:pt x="35801" y="5608"/>
                  </a:lnTo>
                  <a:cubicBezTo>
                    <a:pt x="35801" y="2512"/>
                    <a:pt x="33521" y="1"/>
                    <a:pt x="304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3"/>
            <p:cNvSpPr/>
            <p:nvPr/>
          </p:nvSpPr>
          <p:spPr>
            <a:xfrm>
              <a:off x="1190625" y="1677650"/>
              <a:ext cx="5230925" cy="596875"/>
            </a:xfrm>
            <a:custGeom>
              <a:rect b="b" l="l" r="r" t="t"/>
              <a:pathLst>
                <a:path extrusionOk="0" h="23875" w="209237">
                  <a:moveTo>
                    <a:pt x="6193" y="1"/>
                  </a:moveTo>
                  <a:cubicBezTo>
                    <a:pt x="3097" y="1"/>
                    <a:pt x="0" y="2156"/>
                    <a:pt x="0" y="5253"/>
                  </a:cubicBezTo>
                  <a:lnTo>
                    <a:pt x="0" y="17890"/>
                  </a:lnTo>
                  <a:cubicBezTo>
                    <a:pt x="0" y="21008"/>
                    <a:pt x="3097" y="23875"/>
                    <a:pt x="6193" y="23875"/>
                  </a:cubicBezTo>
                  <a:lnTo>
                    <a:pt x="204194" y="23875"/>
                  </a:lnTo>
                  <a:cubicBezTo>
                    <a:pt x="207311" y="23875"/>
                    <a:pt x="209236" y="21008"/>
                    <a:pt x="209236" y="17890"/>
                  </a:cubicBezTo>
                  <a:lnTo>
                    <a:pt x="209236" y="5253"/>
                  </a:lnTo>
                  <a:cubicBezTo>
                    <a:pt x="209236" y="2156"/>
                    <a:pt x="207311" y="1"/>
                    <a:pt x="2041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" name="Google Shape;222;p23"/>
          <p:cNvSpPr/>
          <p:nvPr/>
        </p:nvSpPr>
        <p:spPr>
          <a:xfrm>
            <a:off x="2375450" y="1800600"/>
            <a:ext cx="1673625" cy="740110"/>
          </a:xfrm>
          <a:custGeom>
            <a:rect b="b" l="l" r="r" t="t"/>
            <a:pathLst>
              <a:path extrusionOk="0" h="28474" w="54551">
                <a:moveTo>
                  <a:pt x="0" y="24509"/>
                </a:moveTo>
                <a:cubicBezTo>
                  <a:pt x="4925" y="26971"/>
                  <a:pt x="12486" y="30538"/>
                  <a:pt x="16379" y="26645"/>
                </a:cubicBezTo>
                <a:cubicBezTo>
                  <a:pt x="22224" y="20800"/>
                  <a:pt x="22675" y="10221"/>
                  <a:pt x="29554" y="5637"/>
                </a:cubicBezTo>
                <a:cubicBezTo>
                  <a:pt x="34944" y="2045"/>
                  <a:pt x="42037" y="2073"/>
                  <a:pt x="48426" y="1008"/>
                </a:cubicBezTo>
                <a:cubicBezTo>
                  <a:pt x="50314" y="693"/>
                  <a:pt x="55835" y="-559"/>
                  <a:pt x="54123" y="296"/>
                </a:cubicBezTo>
              </a:path>
            </a:pathLst>
          </a:cu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sp>
      <p:grpSp>
        <p:nvGrpSpPr>
          <p:cNvPr id="223" name="Google Shape;223;p23"/>
          <p:cNvGrpSpPr/>
          <p:nvPr/>
        </p:nvGrpSpPr>
        <p:grpSpPr>
          <a:xfrm>
            <a:off x="3136864" y="2214850"/>
            <a:ext cx="2059473" cy="1899450"/>
            <a:chOff x="3136864" y="2214850"/>
            <a:chExt cx="2059473" cy="1899450"/>
          </a:xfrm>
        </p:grpSpPr>
        <p:pic>
          <p:nvPicPr>
            <p:cNvPr id="224" name="Google Shape;224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399959">
              <a:off x="3276473" y="2131287"/>
              <a:ext cx="1780254" cy="20594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5" name="Google Shape;225;p23"/>
            <p:cNvSpPr/>
            <p:nvPr/>
          </p:nvSpPr>
          <p:spPr>
            <a:xfrm>
              <a:off x="4140325" y="2214850"/>
              <a:ext cx="364500" cy="3753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6" name="Google Shape;226;p23"/>
            <p:cNvSpPr/>
            <p:nvPr/>
          </p:nvSpPr>
          <p:spPr>
            <a:xfrm>
              <a:off x="4140325" y="3739000"/>
              <a:ext cx="364500" cy="3753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/>
          <p:nvPr/>
        </p:nvSpPr>
        <p:spPr>
          <a:xfrm>
            <a:off x="305450" y="384275"/>
            <a:ext cx="8148900" cy="4184700"/>
          </a:xfrm>
          <a:prstGeom prst="rect">
            <a:avLst/>
          </a:prstGeom>
          <a:solidFill>
            <a:srgbClr val="000000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</a:t>
            </a:r>
            <a:endParaRPr/>
          </a:p>
        </p:txBody>
      </p:sp>
      <p:sp>
        <p:nvSpPr>
          <p:cNvPr id="233" name="Google Shape;23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Prepare your container: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1. Screw on LED holders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24"/>
          <p:cNvPicPr preferRelativeResize="0"/>
          <p:nvPr/>
        </p:nvPicPr>
        <p:blipFill rotWithShape="1">
          <a:blip r:embed="rId3">
            <a:alphaModFix/>
          </a:blip>
          <a:srcRect b="52021" l="30649" r="31827" t="14448"/>
          <a:stretch/>
        </p:blipFill>
        <p:spPr>
          <a:xfrm>
            <a:off x="3244500" y="1634601"/>
            <a:ext cx="3659044" cy="245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"/>
          <p:cNvSpPr/>
          <p:nvPr/>
        </p:nvSpPr>
        <p:spPr>
          <a:xfrm>
            <a:off x="305450" y="384275"/>
            <a:ext cx="8148900" cy="4184700"/>
          </a:xfrm>
          <a:prstGeom prst="rect">
            <a:avLst/>
          </a:prstGeom>
          <a:solidFill>
            <a:srgbClr val="000000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</a:t>
            </a:r>
            <a:endParaRPr/>
          </a:p>
        </p:txBody>
      </p:sp>
      <p:sp>
        <p:nvSpPr>
          <p:cNvPr id="241" name="Google Shape;24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Prepare your LED’s </a:t>
            </a:r>
            <a:r>
              <a:rPr i="1" lang="en"/>
              <a:t>carefully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1. Insert both LED legs through the plastic holder.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2. Pull shorter leg up by 90 degrees (this leg is the negative side of the LED)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25"/>
          <p:cNvPicPr preferRelativeResize="0"/>
          <p:nvPr/>
        </p:nvPicPr>
        <p:blipFill rotWithShape="1">
          <a:blip r:embed="rId3">
            <a:alphaModFix/>
          </a:blip>
          <a:srcRect b="41055" l="0" r="0" t="19687"/>
          <a:stretch/>
        </p:blipFill>
        <p:spPr>
          <a:xfrm>
            <a:off x="3717800" y="2571750"/>
            <a:ext cx="3518064" cy="184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6"/>
          <p:cNvSpPr/>
          <p:nvPr/>
        </p:nvSpPr>
        <p:spPr>
          <a:xfrm>
            <a:off x="305450" y="384275"/>
            <a:ext cx="8148900" cy="4184700"/>
          </a:xfrm>
          <a:prstGeom prst="rect">
            <a:avLst/>
          </a:prstGeom>
          <a:solidFill>
            <a:srgbClr val="000000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</a:t>
            </a:r>
            <a:endParaRPr/>
          </a:p>
        </p:txBody>
      </p:sp>
      <p:sp>
        <p:nvSpPr>
          <p:cNvPr id="249" name="Google Shape;24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LED’s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Connect short leg of LED to left </a:t>
            </a:r>
            <a:r>
              <a:rPr lang="en"/>
              <a:t>column</a:t>
            </a:r>
            <a:r>
              <a:rPr lang="en"/>
              <a:t> of board.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Connect long leg to the right </a:t>
            </a:r>
            <a:r>
              <a:rPr lang="en"/>
              <a:t>column</a:t>
            </a:r>
            <a:r>
              <a:rPr lang="en"/>
              <a:t> of board.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(this step is crucial as LED’s only works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when electricity is flowing in the right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direction.)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26"/>
          <p:cNvPicPr preferRelativeResize="0"/>
          <p:nvPr/>
        </p:nvPicPr>
        <p:blipFill rotWithShape="1">
          <a:blip r:embed="rId3">
            <a:alphaModFix/>
          </a:blip>
          <a:srcRect b="7514" l="13756" r="34797" t="24114"/>
          <a:stretch/>
        </p:blipFill>
        <p:spPr>
          <a:xfrm>
            <a:off x="5878600" y="488300"/>
            <a:ext cx="1726569" cy="305954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6"/>
          <p:cNvSpPr txBox="1"/>
          <p:nvPr/>
        </p:nvSpPr>
        <p:spPr>
          <a:xfrm>
            <a:off x="6413363" y="3504575"/>
            <a:ext cx="1867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*Please note: Colors of wire shown might not coordinate with your own.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7"/>
          <p:cNvGrpSpPr/>
          <p:nvPr/>
        </p:nvGrpSpPr>
        <p:grpSpPr>
          <a:xfrm rot="5400000">
            <a:off x="3190676" y="1006225"/>
            <a:ext cx="2810595" cy="3750784"/>
            <a:chOff x="1845450" y="246225"/>
            <a:chExt cx="3788375" cy="5089950"/>
          </a:xfrm>
        </p:grpSpPr>
        <p:sp>
          <p:nvSpPr>
            <p:cNvPr id="257" name="Google Shape;257;p27"/>
            <p:cNvSpPr/>
            <p:nvPr/>
          </p:nvSpPr>
          <p:spPr>
            <a:xfrm>
              <a:off x="2394750" y="246225"/>
              <a:ext cx="2689750" cy="5089950"/>
            </a:xfrm>
            <a:custGeom>
              <a:rect b="b" l="l" r="r" t="t"/>
              <a:pathLst>
                <a:path extrusionOk="0" h="203598" w="107590">
                  <a:moveTo>
                    <a:pt x="1" y="1"/>
                  </a:moveTo>
                  <a:lnTo>
                    <a:pt x="1" y="203598"/>
                  </a:lnTo>
                  <a:lnTo>
                    <a:pt x="107590" y="203598"/>
                  </a:lnTo>
                  <a:lnTo>
                    <a:pt x="107590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35175">
              <a:solidFill>
                <a:srgbClr val="000000"/>
              </a:solidFill>
              <a:prstDash val="solid"/>
              <a:miter lim="10823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7"/>
            <p:cNvSpPr/>
            <p:nvPr/>
          </p:nvSpPr>
          <p:spPr>
            <a:xfrm>
              <a:off x="1845450" y="660250"/>
              <a:ext cx="3788375" cy="3788375"/>
            </a:xfrm>
            <a:custGeom>
              <a:rect b="b" l="l" r="r" t="t"/>
              <a:pathLst>
                <a:path extrusionOk="0" h="151535" w="151535">
                  <a:moveTo>
                    <a:pt x="0" y="0"/>
                  </a:moveTo>
                  <a:lnTo>
                    <a:pt x="0" y="151534"/>
                  </a:lnTo>
                  <a:lnTo>
                    <a:pt x="151534" y="151534"/>
                  </a:lnTo>
                  <a:lnTo>
                    <a:pt x="1515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35175">
              <a:solidFill>
                <a:srgbClr val="000000"/>
              </a:solidFill>
              <a:prstDash val="solid"/>
              <a:miter lim="10823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7"/>
            <p:cNvSpPr/>
            <p:nvPr/>
          </p:nvSpPr>
          <p:spPr>
            <a:xfrm>
              <a:off x="2083575" y="974125"/>
              <a:ext cx="473575" cy="473575"/>
            </a:xfrm>
            <a:custGeom>
              <a:rect b="b" l="l" r="r" t="t"/>
              <a:pathLst>
                <a:path extrusionOk="0" h="18943" w="18943">
                  <a:moveTo>
                    <a:pt x="9417" y="1"/>
                  </a:moveTo>
                  <a:cubicBezTo>
                    <a:pt x="4222" y="1"/>
                    <a:pt x="0" y="4222"/>
                    <a:pt x="0" y="9418"/>
                  </a:cubicBezTo>
                  <a:cubicBezTo>
                    <a:pt x="0" y="14721"/>
                    <a:pt x="4222" y="18943"/>
                    <a:pt x="9417" y="18943"/>
                  </a:cubicBezTo>
                  <a:cubicBezTo>
                    <a:pt x="14721" y="18943"/>
                    <a:pt x="18942" y="14721"/>
                    <a:pt x="18942" y="9418"/>
                  </a:cubicBezTo>
                  <a:cubicBezTo>
                    <a:pt x="18942" y="4222"/>
                    <a:pt x="14721" y="1"/>
                    <a:pt x="941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5175">
              <a:solidFill>
                <a:srgbClr val="000000"/>
              </a:solidFill>
              <a:prstDash val="solid"/>
              <a:miter lim="10823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7"/>
            <p:cNvSpPr/>
            <p:nvPr/>
          </p:nvSpPr>
          <p:spPr>
            <a:xfrm>
              <a:off x="2860175" y="974125"/>
              <a:ext cx="473575" cy="473575"/>
            </a:xfrm>
            <a:custGeom>
              <a:rect b="b" l="l" r="r" t="t"/>
              <a:pathLst>
                <a:path extrusionOk="0" h="18943" w="18943">
                  <a:moveTo>
                    <a:pt x="9526" y="1"/>
                  </a:moveTo>
                  <a:cubicBezTo>
                    <a:pt x="4222" y="1"/>
                    <a:pt x="1" y="4222"/>
                    <a:pt x="1" y="9418"/>
                  </a:cubicBezTo>
                  <a:cubicBezTo>
                    <a:pt x="1" y="14721"/>
                    <a:pt x="4222" y="18943"/>
                    <a:pt x="9526" y="18943"/>
                  </a:cubicBezTo>
                  <a:cubicBezTo>
                    <a:pt x="14721" y="18943"/>
                    <a:pt x="18943" y="14721"/>
                    <a:pt x="18943" y="9418"/>
                  </a:cubicBezTo>
                  <a:cubicBezTo>
                    <a:pt x="18943" y="4222"/>
                    <a:pt x="14721" y="1"/>
                    <a:pt x="9526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5175">
              <a:solidFill>
                <a:srgbClr val="000000"/>
              </a:solidFill>
              <a:prstDash val="solid"/>
              <a:miter lim="10823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7"/>
            <p:cNvSpPr/>
            <p:nvPr/>
          </p:nvSpPr>
          <p:spPr>
            <a:xfrm>
              <a:off x="3504200" y="974125"/>
              <a:ext cx="473575" cy="473575"/>
            </a:xfrm>
            <a:custGeom>
              <a:rect b="b" l="l" r="r" t="t"/>
              <a:pathLst>
                <a:path extrusionOk="0" h="18943" w="18943">
                  <a:moveTo>
                    <a:pt x="9417" y="1"/>
                  </a:moveTo>
                  <a:cubicBezTo>
                    <a:pt x="4222" y="1"/>
                    <a:pt x="1" y="4222"/>
                    <a:pt x="1" y="9418"/>
                  </a:cubicBezTo>
                  <a:cubicBezTo>
                    <a:pt x="1" y="14721"/>
                    <a:pt x="4222" y="18943"/>
                    <a:pt x="9417" y="18943"/>
                  </a:cubicBezTo>
                  <a:cubicBezTo>
                    <a:pt x="14721" y="18943"/>
                    <a:pt x="18942" y="14721"/>
                    <a:pt x="18942" y="9418"/>
                  </a:cubicBezTo>
                  <a:cubicBezTo>
                    <a:pt x="18942" y="4222"/>
                    <a:pt x="14721" y="1"/>
                    <a:pt x="941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5175">
              <a:solidFill>
                <a:srgbClr val="000000"/>
              </a:solidFill>
              <a:prstDash val="solid"/>
              <a:miter lim="10823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7"/>
            <p:cNvSpPr/>
            <p:nvPr/>
          </p:nvSpPr>
          <p:spPr>
            <a:xfrm>
              <a:off x="4145525" y="974125"/>
              <a:ext cx="473550" cy="473575"/>
            </a:xfrm>
            <a:custGeom>
              <a:rect b="b" l="l" r="r" t="t"/>
              <a:pathLst>
                <a:path extrusionOk="0" h="18943" w="18942">
                  <a:moveTo>
                    <a:pt x="9525" y="1"/>
                  </a:moveTo>
                  <a:cubicBezTo>
                    <a:pt x="4221" y="1"/>
                    <a:pt x="0" y="4222"/>
                    <a:pt x="0" y="9418"/>
                  </a:cubicBezTo>
                  <a:cubicBezTo>
                    <a:pt x="0" y="14721"/>
                    <a:pt x="4221" y="18943"/>
                    <a:pt x="9525" y="18943"/>
                  </a:cubicBezTo>
                  <a:cubicBezTo>
                    <a:pt x="14720" y="18943"/>
                    <a:pt x="18942" y="14721"/>
                    <a:pt x="18942" y="9418"/>
                  </a:cubicBezTo>
                  <a:cubicBezTo>
                    <a:pt x="18942" y="4222"/>
                    <a:pt x="14720" y="1"/>
                    <a:pt x="9525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5175">
              <a:solidFill>
                <a:srgbClr val="000000"/>
              </a:solidFill>
              <a:prstDash val="solid"/>
              <a:miter lim="10823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7"/>
            <p:cNvSpPr/>
            <p:nvPr/>
          </p:nvSpPr>
          <p:spPr>
            <a:xfrm>
              <a:off x="4924825" y="974125"/>
              <a:ext cx="473575" cy="473575"/>
            </a:xfrm>
            <a:custGeom>
              <a:rect b="b" l="l" r="r" t="t"/>
              <a:pathLst>
                <a:path extrusionOk="0" h="18943" w="18943">
                  <a:moveTo>
                    <a:pt x="9417" y="1"/>
                  </a:moveTo>
                  <a:cubicBezTo>
                    <a:pt x="4222" y="1"/>
                    <a:pt x="1" y="4222"/>
                    <a:pt x="1" y="9418"/>
                  </a:cubicBezTo>
                  <a:cubicBezTo>
                    <a:pt x="1" y="14721"/>
                    <a:pt x="4222" y="18943"/>
                    <a:pt x="9417" y="18943"/>
                  </a:cubicBezTo>
                  <a:cubicBezTo>
                    <a:pt x="14721" y="18943"/>
                    <a:pt x="18942" y="14721"/>
                    <a:pt x="18942" y="9418"/>
                  </a:cubicBezTo>
                  <a:cubicBezTo>
                    <a:pt x="18942" y="4222"/>
                    <a:pt x="14721" y="1"/>
                    <a:pt x="941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5175">
              <a:solidFill>
                <a:srgbClr val="000000"/>
              </a:solidFill>
              <a:prstDash val="solid"/>
              <a:miter lim="10823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7"/>
            <p:cNvSpPr/>
            <p:nvPr/>
          </p:nvSpPr>
          <p:spPr>
            <a:xfrm>
              <a:off x="2083575" y="1642500"/>
              <a:ext cx="473575" cy="473575"/>
            </a:xfrm>
            <a:custGeom>
              <a:rect b="b" l="l" r="r" t="t"/>
              <a:pathLst>
                <a:path extrusionOk="0" h="18943" w="18943">
                  <a:moveTo>
                    <a:pt x="9417" y="1"/>
                  </a:moveTo>
                  <a:cubicBezTo>
                    <a:pt x="4222" y="1"/>
                    <a:pt x="0" y="4222"/>
                    <a:pt x="0" y="9418"/>
                  </a:cubicBezTo>
                  <a:cubicBezTo>
                    <a:pt x="0" y="14721"/>
                    <a:pt x="4222" y="18943"/>
                    <a:pt x="9417" y="18943"/>
                  </a:cubicBezTo>
                  <a:cubicBezTo>
                    <a:pt x="14721" y="18943"/>
                    <a:pt x="18942" y="14721"/>
                    <a:pt x="18942" y="9418"/>
                  </a:cubicBezTo>
                  <a:cubicBezTo>
                    <a:pt x="18942" y="4222"/>
                    <a:pt x="14721" y="1"/>
                    <a:pt x="941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5175">
              <a:solidFill>
                <a:srgbClr val="000000"/>
              </a:solidFill>
              <a:prstDash val="solid"/>
              <a:miter lim="10823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7"/>
            <p:cNvSpPr/>
            <p:nvPr/>
          </p:nvSpPr>
          <p:spPr>
            <a:xfrm>
              <a:off x="2860175" y="1642500"/>
              <a:ext cx="473575" cy="473575"/>
            </a:xfrm>
            <a:custGeom>
              <a:rect b="b" l="l" r="r" t="t"/>
              <a:pathLst>
                <a:path extrusionOk="0" h="18943" w="18943">
                  <a:moveTo>
                    <a:pt x="9526" y="1"/>
                  </a:moveTo>
                  <a:cubicBezTo>
                    <a:pt x="4222" y="1"/>
                    <a:pt x="1" y="4222"/>
                    <a:pt x="1" y="9418"/>
                  </a:cubicBezTo>
                  <a:cubicBezTo>
                    <a:pt x="1" y="14721"/>
                    <a:pt x="4222" y="18943"/>
                    <a:pt x="9526" y="18943"/>
                  </a:cubicBezTo>
                  <a:cubicBezTo>
                    <a:pt x="14721" y="18943"/>
                    <a:pt x="18943" y="14721"/>
                    <a:pt x="18943" y="9418"/>
                  </a:cubicBezTo>
                  <a:cubicBezTo>
                    <a:pt x="18943" y="4222"/>
                    <a:pt x="14721" y="1"/>
                    <a:pt x="9526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5175">
              <a:solidFill>
                <a:srgbClr val="000000"/>
              </a:solidFill>
              <a:prstDash val="solid"/>
              <a:miter lim="10823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7"/>
            <p:cNvSpPr/>
            <p:nvPr/>
          </p:nvSpPr>
          <p:spPr>
            <a:xfrm>
              <a:off x="3504200" y="1642500"/>
              <a:ext cx="473575" cy="473575"/>
            </a:xfrm>
            <a:custGeom>
              <a:rect b="b" l="l" r="r" t="t"/>
              <a:pathLst>
                <a:path extrusionOk="0" h="18943" w="18943">
                  <a:moveTo>
                    <a:pt x="9417" y="1"/>
                  </a:moveTo>
                  <a:cubicBezTo>
                    <a:pt x="4222" y="1"/>
                    <a:pt x="1" y="4222"/>
                    <a:pt x="1" y="9418"/>
                  </a:cubicBezTo>
                  <a:cubicBezTo>
                    <a:pt x="1" y="14721"/>
                    <a:pt x="4222" y="18943"/>
                    <a:pt x="9417" y="18943"/>
                  </a:cubicBezTo>
                  <a:cubicBezTo>
                    <a:pt x="14721" y="18943"/>
                    <a:pt x="18942" y="14721"/>
                    <a:pt x="18942" y="9418"/>
                  </a:cubicBezTo>
                  <a:cubicBezTo>
                    <a:pt x="18942" y="4222"/>
                    <a:pt x="14721" y="1"/>
                    <a:pt x="941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5175">
              <a:solidFill>
                <a:srgbClr val="000000"/>
              </a:solidFill>
              <a:prstDash val="solid"/>
              <a:miter lim="10823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7"/>
            <p:cNvSpPr/>
            <p:nvPr/>
          </p:nvSpPr>
          <p:spPr>
            <a:xfrm>
              <a:off x="4145525" y="1642500"/>
              <a:ext cx="473550" cy="473575"/>
            </a:xfrm>
            <a:custGeom>
              <a:rect b="b" l="l" r="r" t="t"/>
              <a:pathLst>
                <a:path extrusionOk="0" h="18943" w="18942">
                  <a:moveTo>
                    <a:pt x="9525" y="1"/>
                  </a:moveTo>
                  <a:cubicBezTo>
                    <a:pt x="4221" y="1"/>
                    <a:pt x="0" y="4222"/>
                    <a:pt x="0" y="9418"/>
                  </a:cubicBezTo>
                  <a:cubicBezTo>
                    <a:pt x="0" y="14721"/>
                    <a:pt x="4221" y="18943"/>
                    <a:pt x="9525" y="18943"/>
                  </a:cubicBezTo>
                  <a:cubicBezTo>
                    <a:pt x="14720" y="18943"/>
                    <a:pt x="18942" y="14721"/>
                    <a:pt x="18942" y="9418"/>
                  </a:cubicBezTo>
                  <a:cubicBezTo>
                    <a:pt x="18942" y="4222"/>
                    <a:pt x="14720" y="1"/>
                    <a:pt x="9525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5175">
              <a:solidFill>
                <a:srgbClr val="000000"/>
              </a:solidFill>
              <a:prstDash val="solid"/>
              <a:miter lim="10823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7"/>
            <p:cNvSpPr/>
            <p:nvPr/>
          </p:nvSpPr>
          <p:spPr>
            <a:xfrm>
              <a:off x="4924825" y="1642500"/>
              <a:ext cx="473575" cy="473575"/>
            </a:xfrm>
            <a:custGeom>
              <a:rect b="b" l="l" r="r" t="t"/>
              <a:pathLst>
                <a:path extrusionOk="0" h="18943" w="18943">
                  <a:moveTo>
                    <a:pt x="9417" y="1"/>
                  </a:moveTo>
                  <a:cubicBezTo>
                    <a:pt x="4222" y="1"/>
                    <a:pt x="1" y="4222"/>
                    <a:pt x="1" y="9418"/>
                  </a:cubicBezTo>
                  <a:cubicBezTo>
                    <a:pt x="1" y="14721"/>
                    <a:pt x="4222" y="18943"/>
                    <a:pt x="9417" y="18943"/>
                  </a:cubicBezTo>
                  <a:cubicBezTo>
                    <a:pt x="14721" y="18943"/>
                    <a:pt x="18942" y="14721"/>
                    <a:pt x="18942" y="9418"/>
                  </a:cubicBezTo>
                  <a:cubicBezTo>
                    <a:pt x="18942" y="4222"/>
                    <a:pt x="14721" y="1"/>
                    <a:pt x="941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5175">
              <a:solidFill>
                <a:srgbClr val="000000"/>
              </a:solidFill>
              <a:prstDash val="solid"/>
              <a:miter lim="10823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7"/>
            <p:cNvSpPr/>
            <p:nvPr/>
          </p:nvSpPr>
          <p:spPr>
            <a:xfrm>
              <a:off x="2083575" y="2319000"/>
              <a:ext cx="473575" cy="473575"/>
            </a:xfrm>
            <a:custGeom>
              <a:rect b="b" l="l" r="r" t="t"/>
              <a:pathLst>
                <a:path extrusionOk="0" h="18943" w="18943">
                  <a:moveTo>
                    <a:pt x="9417" y="1"/>
                  </a:moveTo>
                  <a:cubicBezTo>
                    <a:pt x="4222" y="1"/>
                    <a:pt x="0" y="4222"/>
                    <a:pt x="0" y="9417"/>
                  </a:cubicBezTo>
                  <a:cubicBezTo>
                    <a:pt x="0" y="14721"/>
                    <a:pt x="4222" y="18942"/>
                    <a:pt x="9417" y="18942"/>
                  </a:cubicBezTo>
                  <a:cubicBezTo>
                    <a:pt x="14721" y="18942"/>
                    <a:pt x="18942" y="14721"/>
                    <a:pt x="18942" y="9417"/>
                  </a:cubicBezTo>
                  <a:cubicBezTo>
                    <a:pt x="18942" y="4222"/>
                    <a:pt x="14721" y="1"/>
                    <a:pt x="941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5175">
              <a:solidFill>
                <a:srgbClr val="000000"/>
              </a:solidFill>
              <a:prstDash val="solid"/>
              <a:miter lim="10823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7"/>
            <p:cNvSpPr/>
            <p:nvPr/>
          </p:nvSpPr>
          <p:spPr>
            <a:xfrm>
              <a:off x="2860175" y="2319000"/>
              <a:ext cx="473575" cy="473575"/>
            </a:xfrm>
            <a:custGeom>
              <a:rect b="b" l="l" r="r" t="t"/>
              <a:pathLst>
                <a:path extrusionOk="0" h="18943" w="18943">
                  <a:moveTo>
                    <a:pt x="9526" y="1"/>
                  </a:moveTo>
                  <a:cubicBezTo>
                    <a:pt x="4222" y="1"/>
                    <a:pt x="1" y="4222"/>
                    <a:pt x="1" y="9417"/>
                  </a:cubicBezTo>
                  <a:cubicBezTo>
                    <a:pt x="1" y="14721"/>
                    <a:pt x="4222" y="18942"/>
                    <a:pt x="9526" y="18942"/>
                  </a:cubicBezTo>
                  <a:cubicBezTo>
                    <a:pt x="14721" y="18942"/>
                    <a:pt x="18943" y="14721"/>
                    <a:pt x="18943" y="9417"/>
                  </a:cubicBezTo>
                  <a:cubicBezTo>
                    <a:pt x="18943" y="4222"/>
                    <a:pt x="14721" y="1"/>
                    <a:pt x="9526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5175">
              <a:solidFill>
                <a:srgbClr val="000000"/>
              </a:solidFill>
              <a:prstDash val="solid"/>
              <a:miter lim="10823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7"/>
            <p:cNvSpPr/>
            <p:nvPr/>
          </p:nvSpPr>
          <p:spPr>
            <a:xfrm>
              <a:off x="3504200" y="2319000"/>
              <a:ext cx="473575" cy="473575"/>
            </a:xfrm>
            <a:custGeom>
              <a:rect b="b" l="l" r="r" t="t"/>
              <a:pathLst>
                <a:path extrusionOk="0" h="18943" w="18943">
                  <a:moveTo>
                    <a:pt x="9417" y="1"/>
                  </a:moveTo>
                  <a:cubicBezTo>
                    <a:pt x="4222" y="1"/>
                    <a:pt x="1" y="4222"/>
                    <a:pt x="1" y="9417"/>
                  </a:cubicBezTo>
                  <a:cubicBezTo>
                    <a:pt x="1" y="14721"/>
                    <a:pt x="4222" y="18942"/>
                    <a:pt x="9417" y="18942"/>
                  </a:cubicBezTo>
                  <a:cubicBezTo>
                    <a:pt x="14721" y="18942"/>
                    <a:pt x="18942" y="14721"/>
                    <a:pt x="18942" y="9417"/>
                  </a:cubicBezTo>
                  <a:cubicBezTo>
                    <a:pt x="18942" y="4222"/>
                    <a:pt x="14721" y="1"/>
                    <a:pt x="941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5175">
              <a:solidFill>
                <a:srgbClr val="000000"/>
              </a:solidFill>
              <a:prstDash val="solid"/>
              <a:miter lim="10823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7"/>
            <p:cNvSpPr/>
            <p:nvPr/>
          </p:nvSpPr>
          <p:spPr>
            <a:xfrm>
              <a:off x="4145525" y="2319000"/>
              <a:ext cx="473550" cy="473575"/>
            </a:xfrm>
            <a:custGeom>
              <a:rect b="b" l="l" r="r" t="t"/>
              <a:pathLst>
                <a:path extrusionOk="0" h="18943" w="18942">
                  <a:moveTo>
                    <a:pt x="9525" y="1"/>
                  </a:moveTo>
                  <a:cubicBezTo>
                    <a:pt x="4221" y="1"/>
                    <a:pt x="0" y="4222"/>
                    <a:pt x="0" y="9417"/>
                  </a:cubicBezTo>
                  <a:cubicBezTo>
                    <a:pt x="0" y="14721"/>
                    <a:pt x="4221" y="18942"/>
                    <a:pt x="9525" y="18942"/>
                  </a:cubicBezTo>
                  <a:cubicBezTo>
                    <a:pt x="14720" y="18942"/>
                    <a:pt x="18942" y="14721"/>
                    <a:pt x="18942" y="9417"/>
                  </a:cubicBezTo>
                  <a:cubicBezTo>
                    <a:pt x="18942" y="4222"/>
                    <a:pt x="14720" y="1"/>
                    <a:pt x="9525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5175">
              <a:solidFill>
                <a:srgbClr val="000000"/>
              </a:solidFill>
              <a:prstDash val="solid"/>
              <a:miter lim="10823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7"/>
            <p:cNvSpPr/>
            <p:nvPr/>
          </p:nvSpPr>
          <p:spPr>
            <a:xfrm>
              <a:off x="4924825" y="2319000"/>
              <a:ext cx="473575" cy="473575"/>
            </a:xfrm>
            <a:custGeom>
              <a:rect b="b" l="l" r="r" t="t"/>
              <a:pathLst>
                <a:path extrusionOk="0" h="18943" w="18943">
                  <a:moveTo>
                    <a:pt x="9417" y="1"/>
                  </a:moveTo>
                  <a:cubicBezTo>
                    <a:pt x="4222" y="1"/>
                    <a:pt x="1" y="4222"/>
                    <a:pt x="1" y="9417"/>
                  </a:cubicBezTo>
                  <a:cubicBezTo>
                    <a:pt x="1" y="14721"/>
                    <a:pt x="4222" y="18942"/>
                    <a:pt x="9417" y="18942"/>
                  </a:cubicBezTo>
                  <a:cubicBezTo>
                    <a:pt x="14721" y="18942"/>
                    <a:pt x="18942" y="14721"/>
                    <a:pt x="18942" y="9417"/>
                  </a:cubicBezTo>
                  <a:cubicBezTo>
                    <a:pt x="18942" y="4222"/>
                    <a:pt x="14721" y="1"/>
                    <a:pt x="941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5175">
              <a:solidFill>
                <a:srgbClr val="000000"/>
              </a:solidFill>
              <a:prstDash val="solid"/>
              <a:miter lim="10823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7"/>
            <p:cNvSpPr/>
            <p:nvPr/>
          </p:nvSpPr>
          <p:spPr>
            <a:xfrm>
              <a:off x="2083575" y="2927850"/>
              <a:ext cx="473575" cy="473550"/>
            </a:xfrm>
            <a:custGeom>
              <a:rect b="b" l="l" r="r" t="t"/>
              <a:pathLst>
                <a:path extrusionOk="0" h="18942" w="18943">
                  <a:moveTo>
                    <a:pt x="9417" y="0"/>
                  </a:moveTo>
                  <a:cubicBezTo>
                    <a:pt x="4222" y="0"/>
                    <a:pt x="0" y="4222"/>
                    <a:pt x="0" y="9417"/>
                  </a:cubicBezTo>
                  <a:cubicBezTo>
                    <a:pt x="0" y="14721"/>
                    <a:pt x="4222" y="18942"/>
                    <a:pt x="9417" y="18942"/>
                  </a:cubicBezTo>
                  <a:cubicBezTo>
                    <a:pt x="14721" y="18942"/>
                    <a:pt x="18942" y="14721"/>
                    <a:pt x="18942" y="9417"/>
                  </a:cubicBezTo>
                  <a:cubicBezTo>
                    <a:pt x="18942" y="4222"/>
                    <a:pt x="14721" y="0"/>
                    <a:pt x="941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5175">
              <a:solidFill>
                <a:srgbClr val="000000"/>
              </a:solidFill>
              <a:prstDash val="solid"/>
              <a:miter lim="10823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7"/>
            <p:cNvSpPr/>
            <p:nvPr/>
          </p:nvSpPr>
          <p:spPr>
            <a:xfrm>
              <a:off x="2860175" y="2927850"/>
              <a:ext cx="473575" cy="473550"/>
            </a:xfrm>
            <a:custGeom>
              <a:rect b="b" l="l" r="r" t="t"/>
              <a:pathLst>
                <a:path extrusionOk="0" h="18942" w="18943">
                  <a:moveTo>
                    <a:pt x="9526" y="0"/>
                  </a:moveTo>
                  <a:cubicBezTo>
                    <a:pt x="4222" y="0"/>
                    <a:pt x="1" y="4222"/>
                    <a:pt x="1" y="9417"/>
                  </a:cubicBezTo>
                  <a:cubicBezTo>
                    <a:pt x="1" y="14721"/>
                    <a:pt x="4222" y="18942"/>
                    <a:pt x="9526" y="18942"/>
                  </a:cubicBezTo>
                  <a:cubicBezTo>
                    <a:pt x="14721" y="18942"/>
                    <a:pt x="18943" y="14721"/>
                    <a:pt x="18943" y="9417"/>
                  </a:cubicBezTo>
                  <a:cubicBezTo>
                    <a:pt x="18943" y="4222"/>
                    <a:pt x="14721" y="0"/>
                    <a:pt x="9526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5175">
              <a:solidFill>
                <a:srgbClr val="000000"/>
              </a:solidFill>
              <a:prstDash val="solid"/>
              <a:miter lim="10823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3504200" y="2927850"/>
              <a:ext cx="473575" cy="473550"/>
            </a:xfrm>
            <a:custGeom>
              <a:rect b="b" l="l" r="r" t="t"/>
              <a:pathLst>
                <a:path extrusionOk="0" h="18942" w="18943">
                  <a:moveTo>
                    <a:pt x="9417" y="0"/>
                  </a:moveTo>
                  <a:cubicBezTo>
                    <a:pt x="4222" y="0"/>
                    <a:pt x="1" y="4222"/>
                    <a:pt x="1" y="9417"/>
                  </a:cubicBezTo>
                  <a:cubicBezTo>
                    <a:pt x="1" y="14721"/>
                    <a:pt x="4222" y="18942"/>
                    <a:pt x="9417" y="18942"/>
                  </a:cubicBezTo>
                  <a:cubicBezTo>
                    <a:pt x="14721" y="18942"/>
                    <a:pt x="18942" y="14721"/>
                    <a:pt x="18942" y="9417"/>
                  </a:cubicBezTo>
                  <a:cubicBezTo>
                    <a:pt x="18942" y="4222"/>
                    <a:pt x="14721" y="0"/>
                    <a:pt x="941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5175">
              <a:solidFill>
                <a:srgbClr val="000000"/>
              </a:solidFill>
              <a:prstDash val="solid"/>
              <a:miter lim="10823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4145525" y="2927850"/>
              <a:ext cx="473550" cy="473550"/>
            </a:xfrm>
            <a:custGeom>
              <a:rect b="b" l="l" r="r" t="t"/>
              <a:pathLst>
                <a:path extrusionOk="0" h="18942" w="18942">
                  <a:moveTo>
                    <a:pt x="9525" y="0"/>
                  </a:moveTo>
                  <a:cubicBezTo>
                    <a:pt x="4221" y="0"/>
                    <a:pt x="0" y="4222"/>
                    <a:pt x="0" y="9417"/>
                  </a:cubicBezTo>
                  <a:cubicBezTo>
                    <a:pt x="0" y="14721"/>
                    <a:pt x="4221" y="18942"/>
                    <a:pt x="9525" y="18942"/>
                  </a:cubicBezTo>
                  <a:cubicBezTo>
                    <a:pt x="14720" y="18942"/>
                    <a:pt x="18942" y="14721"/>
                    <a:pt x="18942" y="9417"/>
                  </a:cubicBezTo>
                  <a:cubicBezTo>
                    <a:pt x="18942" y="4222"/>
                    <a:pt x="14720" y="0"/>
                    <a:pt x="9525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5175">
              <a:solidFill>
                <a:srgbClr val="000000"/>
              </a:solidFill>
              <a:prstDash val="solid"/>
              <a:miter lim="10823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7"/>
            <p:cNvSpPr/>
            <p:nvPr/>
          </p:nvSpPr>
          <p:spPr>
            <a:xfrm>
              <a:off x="4924825" y="2927850"/>
              <a:ext cx="473575" cy="473550"/>
            </a:xfrm>
            <a:custGeom>
              <a:rect b="b" l="l" r="r" t="t"/>
              <a:pathLst>
                <a:path extrusionOk="0" h="18942" w="18943">
                  <a:moveTo>
                    <a:pt x="9417" y="0"/>
                  </a:moveTo>
                  <a:cubicBezTo>
                    <a:pt x="4222" y="0"/>
                    <a:pt x="1" y="4222"/>
                    <a:pt x="1" y="9417"/>
                  </a:cubicBezTo>
                  <a:cubicBezTo>
                    <a:pt x="1" y="14721"/>
                    <a:pt x="4222" y="18942"/>
                    <a:pt x="9417" y="18942"/>
                  </a:cubicBezTo>
                  <a:cubicBezTo>
                    <a:pt x="14721" y="18942"/>
                    <a:pt x="18942" y="14721"/>
                    <a:pt x="18942" y="9417"/>
                  </a:cubicBezTo>
                  <a:cubicBezTo>
                    <a:pt x="18942" y="4222"/>
                    <a:pt x="14721" y="0"/>
                    <a:pt x="941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5175">
              <a:solidFill>
                <a:srgbClr val="000000"/>
              </a:solidFill>
              <a:prstDash val="solid"/>
              <a:miter lim="10823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7"/>
            <p:cNvSpPr/>
            <p:nvPr/>
          </p:nvSpPr>
          <p:spPr>
            <a:xfrm>
              <a:off x="2083575" y="3569150"/>
              <a:ext cx="473575" cy="473575"/>
            </a:xfrm>
            <a:custGeom>
              <a:rect b="b" l="l" r="r" t="t"/>
              <a:pathLst>
                <a:path extrusionOk="0" h="18943" w="18943">
                  <a:moveTo>
                    <a:pt x="9417" y="1"/>
                  </a:moveTo>
                  <a:cubicBezTo>
                    <a:pt x="4222" y="1"/>
                    <a:pt x="0" y="4222"/>
                    <a:pt x="0" y="9526"/>
                  </a:cubicBezTo>
                  <a:cubicBezTo>
                    <a:pt x="0" y="14721"/>
                    <a:pt x="4222" y="18943"/>
                    <a:pt x="9417" y="18943"/>
                  </a:cubicBezTo>
                  <a:cubicBezTo>
                    <a:pt x="14721" y="18943"/>
                    <a:pt x="18942" y="14721"/>
                    <a:pt x="18942" y="9526"/>
                  </a:cubicBezTo>
                  <a:cubicBezTo>
                    <a:pt x="18942" y="4222"/>
                    <a:pt x="14721" y="1"/>
                    <a:pt x="941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5175">
              <a:solidFill>
                <a:srgbClr val="000000"/>
              </a:solidFill>
              <a:prstDash val="solid"/>
              <a:miter lim="10823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2860175" y="3569150"/>
              <a:ext cx="473575" cy="473575"/>
            </a:xfrm>
            <a:custGeom>
              <a:rect b="b" l="l" r="r" t="t"/>
              <a:pathLst>
                <a:path extrusionOk="0" h="18943" w="18943">
                  <a:moveTo>
                    <a:pt x="9526" y="1"/>
                  </a:moveTo>
                  <a:cubicBezTo>
                    <a:pt x="4222" y="1"/>
                    <a:pt x="1" y="4222"/>
                    <a:pt x="1" y="9526"/>
                  </a:cubicBezTo>
                  <a:cubicBezTo>
                    <a:pt x="1" y="14721"/>
                    <a:pt x="4222" y="18943"/>
                    <a:pt x="9526" y="18943"/>
                  </a:cubicBezTo>
                  <a:cubicBezTo>
                    <a:pt x="14721" y="18943"/>
                    <a:pt x="18943" y="14721"/>
                    <a:pt x="18943" y="9526"/>
                  </a:cubicBezTo>
                  <a:cubicBezTo>
                    <a:pt x="18943" y="4222"/>
                    <a:pt x="14721" y="1"/>
                    <a:pt x="9526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5175">
              <a:solidFill>
                <a:srgbClr val="000000"/>
              </a:solidFill>
              <a:prstDash val="solid"/>
              <a:miter lim="10823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3504200" y="3569150"/>
              <a:ext cx="473575" cy="473575"/>
            </a:xfrm>
            <a:custGeom>
              <a:rect b="b" l="l" r="r" t="t"/>
              <a:pathLst>
                <a:path extrusionOk="0" h="18943" w="18943">
                  <a:moveTo>
                    <a:pt x="9417" y="1"/>
                  </a:moveTo>
                  <a:cubicBezTo>
                    <a:pt x="4222" y="1"/>
                    <a:pt x="1" y="4222"/>
                    <a:pt x="1" y="9526"/>
                  </a:cubicBezTo>
                  <a:cubicBezTo>
                    <a:pt x="1" y="14721"/>
                    <a:pt x="4222" y="18943"/>
                    <a:pt x="9417" y="18943"/>
                  </a:cubicBezTo>
                  <a:cubicBezTo>
                    <a:pt x="14721" y="18943"/>
                    <a:pt x="18942" y="14721"/>
                    <a:pt x="18942" y="9526"/>
                  </a:cubicBezTo>
                  <a:cubicBezTo>
                    <a:pt x="18942" y="4222"/>
                    <a:pt x="14721" y="1"/>
                    <a:pt x="941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5175">
              <a:solidFill>
                <a:srgbClr val="000000"/>
              </a:solidFill>
              <a:prstDash val="solid"/>
              <a:miter lim="10823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4145525" y="3569150"/>
              <a:ext cx="473550" cy="473575"/>
            </a:xfrm>
            <a:custGeom>
              <a:rect b="b" l="l" r="r" t="t"/>
              <a:pathLst>
                <a:path extrusionOk="0" h="18943" w="18942">
                  <a:moveTo>
                    <a:pt x="9525" y="1"/>
                  </a:moveTo>
                  <a:cubicBezTo>
                    <a:pt x="4221" y="1"/>
                    <a:pt x="0" y="4222"/>
                    <a:pt x="0" y="9526"/>
                  </a:cubicBezTo>
                  <a:cubicBezTo>
                    <a:pt x="0" y="14721"/>
                    <a:pt x="4221" y="18943"/>
                    <a:pt x="9525" y="18943"/>
                  </a:cubicBezTo>
                  <a:cubicBezTo>
                    <a:pt x="14720" y="18943"/>
                    <a:pt x="18942" y="14721"/>
                    <a:pt x="18942" y="9526"/>
                  </a:cubicBezTo>
                  <a:cubicBezTo>
                    <a:pt x="18942" y="4222"/>
                    <a:pt x="14720" y="1"/>
                    <a:pt x="9525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5175">
              <a:solidFill>
                <a:srgbClr val="000000"/>
              </a:solidFill>
              <a:prstDash val="solid"/>
              <a:miter lim="10823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7"/>
            <p:cNvSpPr/>
            <p:nvPr/>
          </p:nvSpPr>
          <p:spPr>
            <a:xfrm>
              <a:off x="4924825" y="3569150"/>
              <a:ext cx="473575" cy="473575"/>
            </a:xfrm>
            <a:custGeom>
              <a:rect b="b" l="l" r="r" t="t"/>
              <a:pathLst>
                <a:path extrusionOk="0" h="18943" w="18943">
                  <a:moveTo>
                    <a:pt x="9417" y="1"/>
                  </a:moveTo>
                  <a:cubicBezTo>
                    <a:pt x="4222" y="1"/>
                    <a:pt x="1" y="4222"/>
                    <a:pt x="1" y="9526"/>
                  </a:cubicBezTo>
                  <a:cubicBezTo>
                    <a:pt x="1" y="14721"/>
                    <a:pt x="4222" y="18943"/>
                    <a:pt x="9417" y="18943"/>
                  </a:cubicBezTo>
                  <a:cubicBezTo>
                    <a:pt x="14721" y="18943"/>
                    <a:pt x="18942" y="14721"/>
                    <a:pt x="18942" y="9526"/>
                  </a:cubicBezTo>
                  <a:cubicBezTo>
                    <a:pt x="18942" y="4222"/>
                    <a:pt x="14721" y="1"/>
                    <a:pt x="941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35175">
              <a:solidFill>
                <a:srgbClr val="000000"/>
              </a:solidFill>
              <a:prstDash val="solid"/>
              <a:miter lim="10823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7"/>
            <p:cNvSpPr/>
            <p:nvPr/>
          </p:nvSpPr>
          <p:spPr>
            <a:xfrm>
              <a:off x="2651825" y="833425"/>
              <a:ext cx="37900" cy="3444725"/>
            </a:xfrm>
            <a:custGeom>
              <a:rect b="b" l="l" r="r" t="t"/>
              <a:pathLst>
                <a:path extrusionOk="0" h="137789" w="1516">
                  <a:moveTo>
                    <a:pt x="217" y="1"/>
                  </a:moveTo>
                  <a:cubicBezTo>
                    <a:pt x="109" y="1"/>
                    <a:pt x="0" y="1"/>
                    <a:pt x="0" y="217"/>
                  </a:cubicBezTo>
                  <a:lnTo>
                    <a:pt x="0" y="137572"/>
                  </a:lnTo>
                  <a:cubicBezTo>
                    <a:pt x="0" y="137680"/>
                    <a:pt x="109" y="137788"/>
                    <a:pt x="217" y="137788"/>
                  </a:cubicBezTo>
                  <a:lnTo>
                    <a:pt x="1299" y="137788"/>
                  </a:lnTo>
                  <a:cubicBezTo>
                    <a:pt x="1408" y="137788"/>
                    <a:pt x="1516" y="137680"/>
                    <a:pt x="1516" y="137572"/>
                  </a:cubicBezTo>
                  <a:lnTo>
                    <a:pt x="1516" y="217"/>
                  </a:lnTo>
                  <a:cubicBezTo>
                    <a:pt x="1516" y="1"/>
                    <a:pt x="1408" y="1"/>
                    <a:pt x="1299" y="1"/>
                  </a:cubicBezTo>
                  <a:close/>
                </a:path>
              </a:pathLst>
            </a:custGeom>
            <a:solidFill>
              <a:srgbClr val="1615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7"/>
            <p:cNvSpPr/>
            <p:nvPr/>
          </p:nvSpPr>
          <p:spPr>
            <a:xfrm>
              <a:off x="4732700" y="833425"/>
              <a:ext cx="40625" cy="3444725"/>
            </a:xfrm>
            <a:custGeom>
              <a:rect b="b" l="l" r="r" t="t"/>
              <a:pathLst>
                <a:path extrusionOk="0" h="137789" w="1625">
                  <a:moveTo>
                    <a:pt x="217" y="1"/>
                  </a:moveTo>
                  <a:cubicBezTo>
                    <a:pt x="109" y="1"/>
                    <a:pt x="1" y="109"/>
                    <a:pt x="1" y="217"/>
                  </a:cubicBezTo>
                  <a:lnTo>
                    <a:pt x="1" y="137572"/>
                  </a:lnTo>
                  <a:cubicBezTo>
                    <a:pt x="1" y="137680"/>
                    <a:pt x="109" y="137788"/>
                    <a:pt x="217" y="137788"/>
                  </a:cubicBezTo>
                  <a:lnTo>
                    <a:pt x="1408" y="137788"/>
                  </a:lnTo>
                  <a:cubicBezTo>
                    <a:pt x="1516" y="137788"/>
                    <a:pt x="1624" y="137680"/>
                    <a:pt x="1624" y="137572"/>
                  </a:cubicBezTo>
                  <a:lnTo>
                    <a:pt x="1624" y="217"/>
                  </a:lnTo>
                  <a:cubicBezTo>
                    <a:pt x="1624" y="109"/>
                    <a:pt x="1516" y="1"/>
                    <a:pt x="1408" y="1"/>
                  </a:cubicBezTo>
                  <a:close/>
                </a:path>
              </a:pathLst>
            </a:custGeom>
            <a:solidFill>
              <a:srgbClr val="1615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" name="Google Shape;286;p27"/>
          <p:cNvGrpSpPr/>
          <p:nvPr/>
        </p:nvGrpSpPr>
        <p:grpSpPr>
          <a:xfrm>
            <a:off x="5601925" y="1468324"/>
            <a:ext cx="2511263" cy="2641976"/>
            <a:chOff x="5601925" y="1468324"/>
            <a:chExt cx="2511263" cy="2641976"/>
          </a:xfrm>
        </p:grpSpPr>
        <p:grpSp>
          <p:nvGrpSpPr>
            <p:cNvPr id="287" name="Google Shape;287;p27"/>
            <p:cNvGrpSpPr/>
            <p:nvPr/>
          </p:nvGrpSpPr>
          <p:grpSpPr>
            <a:xfrm flipH="1" rot="5400000">
              <a:off x="5746053" y="1544315"/>
              <a:ext cx="2443126" cy="2291145"/>
              <a:chOff x="1777307" y="3821242"/>
              <a:chExt cx="3989428" cy="3486752"/>
            </a:xfrm>
          </p:grpSpPr>
          <p:sp>
            <p:nvSpPr>
              <p:cNvPr id="288" name="Google Shape;288;p27"/>
              <p:cNvSpPr/>
              <p:nvPr/>
            </p:nvSpPr>
            <p:spPr>
              <a:xfrm flipH="1">
                <a:off x="1777307" y="5741824"/>
                <a:ext cx="2106589" cy="1539751"/>
              </a:xfrm>
              <a:custGeom>
                <a:rect b="b" l="l" r="r" t="t"/>
                <a:pathLst>
                  <a:path extrusionOk="0" fill="none" h="125771" w="381">
                    <a:moveTo>
                      <a:pt x="381" y="125770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909090">
                  <a:alpha val="35220"/>
                </a:srgbClr>
              </a:solidFill>
              <a:ln cap="flat" cmpd="sng" w="134200">
                <a:solidFill>
                  <a:srgbClr val="FFE8E8"/>
                </a:solidFill>
                <a:prstDash val="solid"/>
                <a:miter lim="613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27"/>
              <p:cNvSpPr/>
              <p:nvPr/>
            </p:nvSpPr>
            <p:spPr>
              <a:xfrm rot="-611739">
                <a:off x="4926573" y="4990263"/>
                <a:ext cx="605248" cy="2289539"/>
              </a:xfrm>
              <a:custGeom>
                <a:rect b="b" l="l" r="r" t="t"/>
                <a:pathLst>
                  <a:path extrusionOk="0" fill="none" h="66720" w="1">
                    <a:moveTo>
                      <a:pt x="0" y="66719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909090">
                  <a:alpha val="35220"/>
                </a:srgbClr>
              </a:solidFill>
              <a:ln cap="flat" cmpd="sng" w="134200">
                <a:solidFill>
                  <a:srgbClr val="B2B2B2"/>
                </a:solidFill>
                <a:prstDash val="solid"/>
                <a:miter lim="613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27"/>
              <p:cNvSpPr/>
              <p:nvPr/>
            </p:nvSpPr>
            <p:spPr>
              <a:xfrm>
                <a:off x="3534928" y="3821242"/>
                <a:ext cx="1533800" cy="1092850"/>
              </a:xfrm>
              <a:custGeom>
                <a:rect b="b" l="l" r="r" t="t"/>
                <a:pathLst>
                  <a:path extrusionOk="0" h="43714" w="61352">
                    <a:moveTo>
                      <a:pt x="30676" y="1"/>
                    </a:moveTo>
                    <a:cubicBezTo>
                      <a:pt x="10228" y="1"/>
                      <a:pt x="1" y="14572"/>
                      <a:pt x="1" y="43713"/>
                    </a:cubicBezTo>
                    <a:lnTo>
                      <a:pt x="61351" y="43713"/>
                    </a:lnTo>
                    <a:cubicBezTo>
                      <a:pt x="61351" y="14572"/>
                      <a:pt x="51130" y="1"/>
                      <a:pt x="30676" y="1"/>
                    </a:cubicBezTo>
                    <a:close/>
                  </a:path>
                </a:pathLst>
              </a:custGeom>
              <a:solidFill>
                <a:srgbClr val="909090">
                  <a:alpha val="35220"/>
                </a:srgbClr>
              </a:solidFill>
              <a:ln cap="flat" cmpd="sng" w="19175">
                <a:solidFill>
                  <a:srgbClr val="82B366"/>
                </a:solidFill>
                <a:prstDash val="solid"/>
                <a:miter lim="613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27"/>
              <p:cNvSpPr/>
              <p:nvPr/>
            </p:nvSpPr>
            <p:spPr>
              <a:xfrm>
                <a:off x="3515753" y="4856542"/>
                <a:ext cx="1591325" cy="996975"/>
              </a:xfrm>
              <a:custGeom>
                <a:rect b="b" l="l" r="r" t="t"/>
                <a:pathLst>
                  <a:path extrusionOk="0" h="39879" w="63653">
                    <a:moveTo>
                      <a:pt x="5983" y="1"/>
                    </a:moveTo>
                    <a:cubicBezTo>
                      <a:pt x="2670" y="1"/>
                      <a:pt x="1" y="2669"/>
                      <a:pt x="1" y="5982"/>
                    </a:cubicBezTo>
                    <a:lnTo>
                      <a:pt x="1" y="33897"/>
                    </a:lnTo>
                    <a:cubicBezTo>
                      <a:pt x="1" y="37210"/>
                      <a:pt x="2670" y="39879"/>
                      <a:pt x="5983" y="39879"/>
                    </a:cubicBezTo>
                    <a:lnTo>
                      <a:pt x="57671" y="39879"/>
                    </a:lnTo>
                    <a:cubicBezTo>
                      <a:pt x="60983" y="39879"/>
                      <a:pt x="63652" y="37210"/>
                      <a:pt x="63652" y="33897"/>
                    </a:cubicBezTo>
                    <a:lnTo>
                      <a:pt x="63652" y="5982"/>
                    </a:lnTo>
                    <a:cubicBezTo>
                      <a:pt x="63652" y="2669"/>
                      <a:pt x="60983" y="1"/>
                      <a:pt x="57671" y="1"/>
                    </a:cubicBezTo>
                    <a:close/>
                  </a:path>
                </a:pathLst>
              </a:custGeom>
              <a:solidFill>
                <a:srgbClr val="909090">
                  <a:alpha val="35220"/>
                </a:srgbClr>
              </a:solidFill>
              <a:ln cap="flat" cmpd="sng" w="19175">
                <a:solidFill>
                  <a:srgbClr val="82B366"/>
                </a:solidFill>
                <a:prstDash val="solid"/>
                <a:miter lim="613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2" name="Google Shape;292;p27"/>
            <p:cNvSpPr/>
            <p:nvPr/>
          </p:nvSpPr>
          <p:spPr>
            <a:xfrm>
              <a:off x="5601925" y="3774300"/>
              <a:ext cx="330900" cy="336000"/>
            </a:xfrm>
            <a:prstGeom prst="ellipse">
              <a:avLst/>
            </a:prstGeom>
            <a:solidFill>
              <a:srgbClr val="909090">
                <a:alpha val="352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93" name="Google Shape;293;p27"/>
            <p:cNvSpPr/>
            <p:nvPr/>
          </p:nvSpPr>
          <p:spPr>
            <a:xfrm>
              <a:off x="5601925" y="1650175"/>
              <a:ext cx="330900" cy="336000"/>
            </a:xfrm>
            <a:prstGeom prst="ellipse">
              <a:avLst/>
            </a:prstGeom>
            <a:solidFill>
              <a:srgbClr val="909090">
                <a:alpha val="352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294" name="Google Shape;294;p27"/>
          <p:cNvSpPr txBox="1"/>
          <p:nvPr/>
        </p:nvSpPr>
        <p:spPr>
          <a:xfrm>
            <a:off x="5568325" y="169300"/>
            <a:ext cx="32106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Proxima Nova"/>
                <a:ea typeface="Proxima Nova"/>
                <a:cs typeface="Proxima Nova"/>
                <a:sym typeface="Proxima Nova"/>
              </a:rPr>
              <a:t>Black Leg = Short (-)</a:t>
            </a:r>
            <a:endParaRPr b="1" sz="2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B85450"/>
                </a:solidFill>
                <a:latin typeface="Proxima Nova"/>
                <a:ea typeface="Proxima Nova"/>
                <a:cs typeface="Proxima Nova"/>
                <a:sym typeface="Proxima Nova"/>
              </a:rPr>
              <a:t>Red Leg = Long (+)</a:t>
            </a:r>
            <a:endParaRPr b="1" sz="2500">
              <a:solidFill>
                <a:srgbClr val="B8545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95" name="Google Shape;295;p27"/>
          <p:cNvGrpSpPr/>
          <p:nvPr/>
        </p:nvGrpSpPr>
        <p:grpSpPr>
          <a:xfrm>
            <a:off x="5601925" y="1468324"/>
            <a:ext cx="2511263" cy="2641976"/>
            <a:chOff x="5601925" y="1468324"/>
            <a:chExt cx="2511263" cy="2641976"/>
          </a:xfrm>
        </p:grpSpPr>
        <p:grpSp>
          <p:nvGrpSpPr>
            <p:cNvPr id="296" name="Google Shape;296;p27"/>
            <p:cNvGrpSpPr/>
            <p:nvPr/>
          </p:nvGrpSpPr>
          <p:grpSpPr>
            <a:xfrm flipH="1" rot="5400000">
              <a:off x="5746053" y="1544315"/>
              <a:ext cx="2443126" cy="2291145"/>
              <a:chOff x="1777307" y="3821242"/>
              <a:chExt cx="3989428" cy="3486752"/>
            </a:xfrm>
          </p:grpSpPr>
          <p:sp>
            <p:nvSpPr>
              <p:cNvPr id="297" name="Google Shape;297;p27"/>
              <p:cNvSpPr/>
              <p:nvPr/>
            </p:nvSpPr>
            <p:spPr>
              <a:xfrm flipH="1">
                <a:off x="1777307" y="5741824"/>
                <a:ext cx="2106589" cy="1539751"/>
              </a:xfrm>
              <a:custGeom>
                <a:rect b="b" l="l" r="r" t="t"/>
                <a:pathLst>
                  <a:path extrusionOk="0" fill="none" h="125771" w="381">
                    <a:moveTo>
                      <a:pt x="381" y="125770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34200">
                <a:solidFill>
                  <a:srgbClr val="B85450"/>
                </a:solidFill>
                <a:prstDash val="solid"/>
                <a:miter lim="613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27"/>
              <p:cNvSpPr/>
              <p:nvPr/>
            </p:nvSpPr>
            <p:spPr>
              <a:xfrm rot="-611739">
                <a:off x="4926573" y="4990263"/>
                <a:ext cx="605248" cy="2289539"/>
              </a:xfrm>
              <a:custGeom>
                <a:rect b="b" l="l" r="r" t="t"/>
                <a:pathLst>
                  <a:path extrusionOk="0" fill="none" h="66720" w="1">
                    <a:moveTo>
                      <a:pt x="0" y="667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34200">
                <a:solidFill>
                  <a:srgbClr val="000000"/>
                </a:solidFill>
                <a:prstDash val="solid"/>
                <a:miter lim="613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27"/>
              <p:cNvSpPr/>
              <p:nvPr/>
            </p:nvSpPr>
            <p:spPr>
              <a:xfrm>
                <a:off x="3534928" y="3821242"/>
                <a:ext cx="1533800" cy="1092850"/>
              </a:xfrm>
              <a:custGeom>
                <a:rect b="b" l="l" r="r" t="t"/>
                <a:pathLst>
                  <a:path extrusionOk="0" h="43714" w="61352">
                    <a:moveTo>
                      <a:pt x="30676" y="1"/>
                    </a:moveTo>
                    <a:cubicBezTo>
                      <a:pt x="10228" y="1"/>
                      <a:pt x="1" y="14572"/>
                      <a:pt x="1" y="43713"/>
                    </a:cubicBezTo>
                    <a:lnTo>
                      <a:pt x="61351" y="43713"/>
                    </a:lnTo>
                    <a:cubicBezTo>
                      <a:pt x="61351" y="14572"/>
                      <a:pt x="51130" y="1"/>
                      <a:pt x="30676" y="1"/>
                    </a:cubicBezTo>
                    <a:close/>
                  </a:path>
                </a:pathLst>
              </a:custGeom>
              <a:solidFill>
                <a:srgbClr val="D5E8D4"/>
              </a:solidFill>
              <a:ln cap="flat" cmpd="sng" w="19175">
                <a:solidFill>
                  <a:srgbClr val="82B366"/>
                </a:solidFill>
                <a:prstDash val="solid"/>
                <a:miter lim="613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27"/>
              <p:cNvSpPr/>
              <p:nvPr/>
            </p:nvSpPr>
            <p:spPr>
              <a:xfrm>
                <a:off x="3515753" y="4856542"/>
                <a:ext cx="1591325" cy="996975"/>
              </a:xfrm>
              <a:custGeom>
                <a:rect b="b" l="l" r="r" t="t"/>
                <a:pathLst>
                  <a:path extrusionOk="0" h="39879" w="63653">
                    <a:moveTo>
                      <a:pt x="5983" y="1"/>
                    </a:moveTo>
                    <a:cubicBezTo>
                      <a:pt x="2670" y="1"/>
                      <a:pt x="1" y="2669"/>
                      <a:pt x="1" y="5982"/>
                    </a:cubicBezTo>
                    <a:lnTo>
                      <a:pt x="1" y="33897"/>
                    </a:lnTo>
                    <a:cubicBezTo>
                      <a:pt x="1" y="37210"/>
                      <a:pt x="2670" y="39879"/>
                      <a:pt x="5983" y="39879"/>
                    </a:cubicBezTo>
                    <a:lnTo>
                      <a:pt x="57671" y="39879"/>
                    </a:lnTo>
                    <a:cubicBezTo>
                      <a:pt x="60983" y="39879"/>
                      <a:pt x="63652" y="37210"/>
                      <a:pt x="63652" y="33897"/>
                    </a:cubicBezTo>
                    <a:lnTo>
                      <a:pt x="63652" y="5982"/>
                    </a:lnTo>
                    <a:cubicBezTo>
                      <a:pt x="63652" y="2669"/>
                      <a:pt x="60983" y="1"/>
                      <a:pt x="57671" y="1"/>
                    </a:cubicBezTo>
                    <a:close/>
                  </a:path>
                </a:pathLst>
              </a:custGeom>
              <a:solidFill>
                <a:srgbClr val="D5E8D4"/>
              </a:solidFill>
              <a:ln cap="flat" cmpd="sng" w="19175">
                <a:solidFill>
                  <a:srgbClr val="82B366"/>
                </a:solidFill>
                <a:prstDash val="solid"/>
                <a:miter lim="613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1" name="Google Shape;301;p27"/>
            <p:cNvSpPr/>
            <p:nvPr/>
          </p:nvSpPr>
          <p:spPr>
            <a:xfrm>
              <a:off x="5601925" y="3774300"/>
              <a:ext cx="330900" cy="336000"/>
            </a:xfrm>
            <a:prstGeom prst="ellipse">
              <a:avLst/>
            </a:prstGeom>
            <a:solidFill>
              <a:srgbClr val="B854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02" name="Google Shape;302;p27"/>
            <p:cNvSpPr/>
            <p:nvPr/>
          </p:nvSpPr>
          <p:spPr>
            <a:xfrm>
              <a:off x="5601925" y="1650175"/>
              <a:ext cx="330900" cy="3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303" name="Google Shape;303;p27"/>
          <p:cNvGrpSpPr/>
          <p:nvPr/>
        </p:nvGrpSpPr>
        <p:grpSpPr>
          <a:xfrm>
            <a:off x="5083550" y="1476325"/>
            <a:ext cx="3097038" cy="2654375"/>
            <a:chOff x="5601925" y="1476325"/>
            <a:chExt cx="3097038" cy="2654375"/>
          </a:xfrm>
        </p:grpSpPr>
        <p:grpSp>
          <p:nvGrpSpPr>
            <p:cNvPr id="304" name="Google Shape;304;p27"/>
            <p:cNvGrpSpPr/>
            <p:nvPr/>
          </p:nvGrpSpPr>
          <p:grpSpPr>
            <a:xfrm flipH="1" rot="5400000">
              <a:off x="6051636" y="1264123"/>
              <a:ext cx="2435125" cy="2859528"/>
              <a:chOff x="1777307" y="2929787"/>
              <a:chExt cx="3976364" cy="4351739"/>
            </a:xfrm>
          </p:grpSpPr>
          <p:sp>
            <p:nvSpPr>
              <p:cNvPr id="305" name="Google Shape;305;p27"/>
              <p:cNvSpPr/>
              <p:nvPr/>
            </p:nvSpPr>
            <p:spPr>
              <a:xfrm flipH="1">
                <a:off x="1777307" y="4695675"/>
                <a:ext cx="838014" cy="2585852"/>
              </a:xfrm>
              <a:custGeom>
                <a:rect b="b" l="l" r="r" t="t"/>
                <a:pathLst>
                  <a:path extrusionOk="0" fill="none" h="125771" w="381">
                    <a:moveTo>
                      <a:pt x="381" y="125770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34200">
                <a:solidFill>
                  <a:srgbClr val="B85450"/>
                </a:solidFill>
                <a:prstDash val="solid"/>
                <a:miter lim="613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27"/>
              <p:cNvSpPr/>
              <p:nvPr/>
            </p:nvSpPr>
            <p:spPr>
              <a:xfrm rot="-1936802">
                <a:off x="4092066" y="4095358"/>
                <a:ext cx="735579" cy="3312861"/>
              </a:xfrm>
              <a:custGeom>
                <a:rect b="b" l="l" r="r" t="t"/>
                <a:pathLst>
                  <a:path extrusionOk="0" fill="none" h="66720" w="1">
                    <a:moveTo>
                      <a:pt x="0" y="667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34200">
                <a:solidFill>
                  <a:srgbClr val="000000"/>
                </a:solidFill>
                <a:prstDash val="solid"/>
                <a:miter lim="613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27"/>
              <p:cNvSpPr/>
              <p:nvPr/>
            </p:nvSpPr>
            <p:spPr>
              <a:xfrm>
                <a:off x="2156682" y="2929787"/>
                <a:ext cx="1533800" cy="1092850"/>
              </a:xfrm>
              <a:custGeom>
                <a:rect b="b" l="l" r="r" t="t"/>
                <a:pathLst>
                  <a:path extrusionOk="0" h="43714" w="61352">
                    <a:moveTo>
                      <a:pt x="30676" y="1"/>
                    </a:moveTo>
                    <a:cubicBezTo>
                      <a:pt x="10228" y="1"/>
                      <a:pt x="1" y="14572"/>
                      <a:pt x="1" y="43713"/>
                    </a:cubicBezTo>
                    <a:lnTo>
                      <a:pt x="61351" y="43713"/>
                    </a:lnTo>
                    <a:cubicBezTo>
                      <a:pt x="61351" y="14572"/>
                      <a:pt x="51130" y="1"/>
                      <a:pt x="30676" y="1"/>
                    </a:cubicBezTo>
                    <a:close/>
                  </a:path>
                </a:pathLst>
              </a:custGeom>
              <a:solidFill>
                <a:srgbClr val="D5E8D4"/>
              </a:solidFill>
              <a:ln cap="flat" cmpd="sng" w="19175">
                <a:solidFill>
                  <a:srgbClr val="82B366"/>
                </a:solidFill>
                <a:prstDash val="solid"/>
                <a:miter lim="613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27"/>
              <p:cNvSpPr/>
              <p:nvPr/>
            </p:nvSpPr>
            <p:spPr>
              <a:xfrm>
                <a:off x="2137507" y="3965087"/>
                <a:ext cx="1591325" cy="996975"/>
              </a:xfrm>
              <a:custGeom>
                <a:rect b="b" l="l" r="r" t="t"/>
                <a:pathLst>
                  <a:path extrusionOk="0" h="39879" w="63653">
                    <a:moveTo>
                      <a:pt x="5983" y="1"/>
                    </a:moveTo>
                    <a:cubicBezTo>
                      <a:pt x="2670" y="1"/>
                      <a:pt x="1" y="2669"/>
                      <a:pt x="1" y="5982"/>
                    </a:cubicBezTo>
                    <a:lnTo>
                      <a:pt x="1" y="33897"/>
                    </a:lnTo>
                    <a:cubicBezTo>
                      <a:pt x="1" y="37210"/>
                      <a:pt x="2670" y="39879"/>
                      <a:pt x="5983" y="39879"/>
                    </a:cubicBezTo>
                    <a:lnTo>
                      <a:pt x="57671" y="39879"/>
                    </a:lnTo>
                    <a:cubicBezTo>
                      <a:pt x="60983" y="39879"/>
                      <a:pt x="63652" y="37210"/>
                      <a:pt x="63652" y="33897"/>
                    </a:cubicBezTo>
                    <a:lnTo>
                      <a:pt x="63652" y="5982"/>
                    </a:lnTo>
                    <a:cubicBezTo>
                      <a:pt x="63652" y="2669"/>
                      <a:pt x="60983" y="1"/>
                      <a:pt x="57671" y="1"/>
                    </a:cubicBezTo>
                    <a:close/>
                  </a:path>
                </a:pathLst>
              </a:custGeom>
              <a:solidFill>
                <a:srgbClr val="D5E8D4"/>
              </a:solidFill>
              <a:ln cap="flat" cmpd="sng" w="19175">
                <a:solidFill>
                  <a:srgbClr val="82B366"/>
                </a:solidFill>
                <a:prstDash val="solid"/>
                <a:miter lim="613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9" name="Google Shape;309;p27"/>
            <p:cNvSpPr/>
            <p:nvPr/>
          </p:nvSpPr>
          <p:spPr>
            <a:xfrm>
              <a:off x="5601925" y="3735000"/>
              <a:ext cx="364500" cy="395700"/>
            </a:xfrm>
            <a:prstGeom prst="ellipse">
              <a:avLst/>
            </a:prstGeom>
            <a:solidFill>
              <a:srgbClr val="B854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10" name="Google Shape;310;p27"/>
            <p:cNvSpPr/>
            <p:nvPr/>
          </p:nvSpPr>
          <p:spPr>
            <a:xfrm>
              <a:off x="5601925" y="1650175"/>
              <a:ext cx="364500" cy="375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311" name="Google Shape;311;p27"/>
          <p:cNvGrpSpPr/>
          <p:nvPr/>
        </p:nvGrpSpPr>
        <p:grpSpPr>
          <a:xfrm>
            <a:off x="5568325" y="1472324"/>
            <a:ext cx="2544863" cy="2641976"/>
            <a:chOff x="5568325" y="1468324"/>
            <a:chExt cx="2544863" cy="2641976"/>
          </a:xfrm>
        </p:grpSpPr>
        <p:grpSp>
          <p:nvGrpSpPr>
            <p:cNvPr id="312" name="Google Shape;312;p27"/>
            <p:cNvGrpSpPr/>
            <p:nvPr/>
          </p:nvGrpSpPr>
          <p:grpSpPr>
            <a:xfrm flipH="1" rot="5400000">
              <a:off x="5746053" y="1544315"/>
              <a:ext cx="2443126" cy="2291145"/>
              <a:chOff x="1777307" y="3821242"/>
              <a:chExt cx="3989428" cy="3486752"/>
            </a:xfrm>
          </p:grpSpPr>
          <p:sp>
            <p:nvSpPr>
              <p:cNvPr id="313" name="Google Shape;313;p27"/>
              <p:cNvSpPr/>
              <p:nvPr/>
            </p:nvSpPr>
            <p:spPr>
              <a:xfrm flipH="1">
                <a:off x="1777307" y="5741824"/>
                <a:ext cx="2106589" cy="1539751"/>
              </a:xfrm>
              <a:custGeom>
                <a:rect b="b" l="l" r="r" t="t"/>
                <a:pathLst>
                  <a:path extrusionOk="0" fill="none" h="125771" w="381">
                    <a:moveTo>
                      <a:pt x="381" y="125770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34200">
                <a:solidFill>
                  <a:srgbClr val="B85450"/>
                </a:solidFill>
                <a:prstDash val="solid"/>
                <a:miter lim="613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27"/>
              <p:cNvSpPr/>
              <p:nvPr/>
            </p:nvSpPr>
            <p:spPr>
              <a:xfrm rot="-611739">
                <a:off x="4926573" y="4990263"/>
                <a:ext cx="605248" cy="2289539"/>
              </a:xfrm>
              <a:custGeom>
                <a:rect b="b" l="l" r="r" t="t"/>
                <a:pathLst>
                  <a:path extrusionOk="0" fill="none" h="66720" w="1">
                    <a:moveTo>
                      <a:pt x="0" y="6671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34200">
                <a:solidFill>
                  <a:srgbClr val="000000"/>
                </a:solidFill>
                <a:prstDash val="solid"/>
                <a:miter lim="613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27"/>
              <p:cNvSpPr/>
              <p:nvPr/>
            </p:nvSpPr>
            <p:spPr>
              <a:xfrm>
                <a:off x="3534928" y="3821242"/>
                <a:ext cx="1533800" cy="1092850"/>
              </a:xfrm>
              <a:custGeom>
                <a:rect b="b" l="l" r="r" t="t"/>
                <a:pathLst>
                  <a:path extrusionOk="0" h="43714" w="61352">
                    <a:moveTo>
                      <a:pt x="30676" y="1"/>
                    </a:moveTo>
                    <a:cubicBezTo>
                      <a:pt x="10228" y="1"/>
                      <a:pt x="1" y="14572"/>
                      <a:pt x="1" y="43713"/>
                    </a:cubicBezTo>
                    <a:lnTo>
                      <a:pt x="61351" y="43713"/>
                    </a:lnTo>
                    <a:cubicBezTo>
                      <a:pt x="61351" y="14572"/>
                      <a:pt x="51130" y="1"/>
                      <a:pt x="30676" y="1"/>
                    </a:cubicBezTo>
                    <a:close/>
                  </a:path>
                </a:pathLst>
              </a:custGeom>
              <a:solidFill>
                <a:srgbClr val="D5E8D4"/>
              </a:solidFill>
              <a:ln cap="flat" cmpd="sng" w="19175">
                <a:solidFill>
                  <a:srgbClr val="82B366"/>
                </a:solidFill>
                <a:prstDash val="solid"/>
                <a:miter lim="613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27"/>
              <p:cNvSpPr/>
              <p:nvPr/>
            </p:nvSpPr>
            <p:spPr>
              <a:xfrm>
                <a:off x="3515753" y="4856542"/>
                <a:ext cx="1591325" cy="996975"/>
              </a:xfrm>
              <a:custGeom>
                <a:rect b="b" l="l" r="r" t="t"/>
                <a:pathLst>
                  <a:path extrusionOk="0" h="39879" w="63653">
                    <a:moveTo>
                      <a:pt x="5983" y="1"/>
                    </a:moveTo>
                    <a:cubicBezTo>
                      <a:pt x="2670" y="1"/>
                      <a:pt x="1" y="2669"/>
                      <a:pt x="1" y="5982"/>
                    </a:cubicBezTo>
                    <a:lnTo>
                      <a:pt x="1" y="33897"/>
                    </a:lnTo>
                    <a:cubicBezTo>
                      <a:pt x="1" y="37210"/>
                      <a:pt x="2670" y="39879"/>
                      <a:pt x="5983" y="39879"/>
                    </a:cubicBezTo>
                    <a:lnTo>
                      <a:pt x="57671" y="39879"/>
                    </a:lnTo>
                    <a:cubicBezTo>
                      <a:pt x="60983" y="39879"/>
                      <a:pt x="63652" y="37210"/>
                      <a:pt x="63652" y="33897"/>
                    </a:cubicBezTo>
                    <a:lnTo>
                      <a:pt x="63652" y="5982"/>
                    </a:lnTo>
                    <a:cubicBezTo>
                      <a:pt x="63652" y="2669"/>
                      <a:pt x="60983" y="1"/>
                      <a:pt x="57671" y="1"/>
                    </a:cubicBezTo>
                    <a:close/>
                  </a:path>
                </a:pathLst>
              </a:custGeom>
              <a:solidFill>
                <a:srgbClr val="D5E8D4"/>
              </a:solidFill>
              <a:ln cap="flat" cmpd="sng" w="19175">
                <a:solidFill>
                  <a:srgbClr val="82B366"/>
                </a:solidFill>
                <a:prstDash val="solid"/>
                <a:miter lim="613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7" name="Google Shape;317;p27"/>
            <p:cNvSpPr/>
            <p:nvPr/>
          </p:nvSpPr>
          <p:spPr>
            <a:xfrm>
              <a:off x="5568325" y="3774300"/>
              <a:ext cx="390300" cy="336000"/>
            </a:xfrm>
            <a:prstGeom prst="ellipse">
              <a:avLst/>
            </a:prstGeom>
            <a:solidFill>
              <a:srgbClr val="B854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18" name="Google Shape;318;p27"/>
            <p:cNvSpPr/>
            <p:nvPr/>
          </p:nvSpPr>
          <p:spPr>
            <a:xfrm>
              <a:off x="5601925" y="1650175"/>
              <a:ext cx="330900" cy="3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319" name="Google Shape;319;p27"/>
          <p:cNvSpPr/>
          <p:nvPr/>
        </p:nvSpPr>
        <p:spPr>
          <a:xfrm>
            <a:off x="2375450" y="2236175"/>
            <a:ext cx="1727106" cy="1114295"/>
          </a:xfrm>
          <a:custGeom>
            <a:rect b="b" l="l" r="r" t="t"/>
            <a:pathLst>
              <a:path extrusionOk="0" h="40300" w="56972">
                <a:moveTo>
                  <a:pt x="0" y="39168"/>
                </a:moveTo>
                <a:cubicBezTo>
                  <a:pt x="6053" y="41186"/>
                  <a:pt x="14360" y="40475"/>
                  <a:pt x="18872" y="35963"/>
                </a:cubicBezTo>
                <a:cubicBezTo>
                  <a:pt x="25608" y="29227"/>
                  <a:pt x="25850" y="17110"/>
                  <a:pt x="33471" y="11394"/>
                </a:cubicBezTo>
                <a:cubicBezTo>
                  <a:pt x="36419" y="9183"/>
                  <a:pt x="40518" y="9151"/>
                  <a:pt x="44153" y="8545"/>
                </a:cubicBezTo>
                <a:cubicBezTo>
                  <a:pt x="49218" y="7701"/>
                  <a:pt x="53341" y="3631"/>
                  <a:pt x="56972" y="0"/>
                </a:cubicBezTo>
              </a:path>
            </a:pathLst>
          </a:cu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oval"/>
          </a:ln>
        </p:spPr>
      </p:sp>
      <p:grpSp>
        <p:nvGrpSpPr>
          <p:cNvPr id="320" name="Google Shape;320;p27"/>
          <p:cNvGrpSpPr/>
          <p:nvPr/>
        </p:nvGrpSpPr>
        <p:grpSpPr>
          <a:xfrm rot="5382689">
            <a:off x="862985" y="2203168"/>
            <a:ext cx="1765983" cy="1356920"/>
            <a:chOff x="1190625" y="834950"/>
            <a:chExt cx="5230925" cy="4037250"/>
          </a:xfrm>
        </p:grpSpPr>
        <p:sp>
          <p:nvSpPr>
            <p:cNvPr id="321" name="Google Shape;321;p27"/>
            <p:cNvSpPr/>
            <p:nvPr/>
          </p:nvSpPr>
          <p:spPr>
            <a:xfrm>
              <a:off x="1506550" y="2555400"/>
              <a:ext cx="4634100" cy="2316800"/>
            </a:xfrm>
            <a:custGeom>
              <a:rect b="b" l="l" r="r" t="t"/>
              <a:pathLst>
                <a:path extrusionOk="0" h="92672" w="185364">
                  <a:moveTo>
                    <a:pt x="52896" y="40007"/>
                  </a:moveTo>
                  <a:cubicBezTo>
                    <a:pt x="55992" y="40007"/>
                    <a:pt x="58503" y="42517"/>
                    <a:pt x="58503" y="45635"/>
                  </a:cubicBezTo>
                  <a:cubicBezTo>
                    <a:pt x="58503" y="48732"/>
                    <a:pt x="55992" y="51243"/>
                    <a:pt x="52896" y="51243"/>
                  </a:cubicBezTo>
                  <a:lnTo>
                    <a:pt x="28311" y="51243"/>
                  </a:lnTo>
                  <a:cubicBezTo>
                    <a:pt x="25214" y="51243"/>
                    <a:pt x="22703" y="48732"/>
                    <a:pt x="22703" y="45635"/>
                  </a:cubicBezTo>
                  <a:cubicBezTo>
                    <a:pt x="22703" y="42517"/>
                    <a:pt x="25214" y="40007"/>
                    <a:pt x="28311" y="40007"/>
                  </a:cubicBezTo>
                  <a:close/>
                  <a:moveTo>
                    <a:pt x="144646" y="27369"/>
                  </a:moveTo>
                  <a:cubicBezTo>
                    <a:pt x="147743" y="27369"/>
                    <a:pt x="150253" y="29880"/>
                    <a:pt x="150253" y="32997"/>
                  </a:cubicBezTo>
                  <a:lnTo>
                    <a:pt x="150253" y="39316"/>
                  </a:lnTo>
                  <a:lnTo>
                    <a:pt x="157514" y="39316"/>
                  </a:lnTo>
                  <a:cubicBezTo>
                    <a:pt x="160611" y="39316"/>
                    <a:pt x="163121" y="41827"/>
                    <a:pt x="163121" y="44924"/>
                  </a:cubicBezTo>
                  <a:cubicBezTo>
                    <a:pt x="163121" y="48020"/>
                    <a:pt x="160611" y="50552"/>
                    <a:pt x="157514" y="50552"/>
                  </a:cubicBezTo>
                  <a:lnTo>
                    <a:pt x="150253" y="50552"/>
                  </a:lnTo>
                  <a:lnTo>
                    <a:pt x="150253" y="57561"/>
                  </a:lnTo>
                  <a:cubicBezTo>
                    <a:pt x="150253" y="60658"/>
                    <a:pt x="147743" y="63190"/>
                    <a:pt x="144646" y="63190"/>
                  </a:cubicBezTo>
                  <a:cubicBezTo>
                    <a:pt x="141549" y="63190"/>
                    <a:pt x="139017" y="60658"/>
                    <a:pt x="139017" y="57561"/>
                  </a:cubicBezTo>
                  <a:lnTo>
                    <a:pt x="139017" y="50552"/>
                  </a:lnTo>
                  <a:lnTo>
                    <a:pt x="132929" y="50552"/>
                  </a:lnTo>
                  <a:cubicBezTo>
                    <a:pt x="129832" y="50552"/>
                    <a:pt x="127321" y="48020"/>
                    <a:pt x="127321" y="44924"/>
                  </a:cubicBezTo>
                  <a:cubicBezTo>
                    <a:pt x="127321" y="41827"/>
                    <a:pt x="129832" y="39316"/>
                    <a:pt x="132929" y="39316"/>
                  </a:cubicBezTo>
                  <a:lnTo>
                    <a:pt x="139017" y="39316"/>
                  </a:lnTo>
                  <a:lnTo>
                    <a:pt x="139017" y="32997"/>
                  </a:lnTo>
                  <a:cubicBezTo>
                    <a:pt x="139017" y="29880"/>
                    <a:pt x="141549" y="27369"/>
                    <a:pt x="144646" y="27369"/>
                  </a:cubicBezTo>
                  <a:close/>
                  <a:moveTo>
                    <a:pt x="94876" y="25092"/>
                  </a:moveTo>
                  <a:cubicBezTo>
                    <a:pt x="95145" y="25092"/>
                    <a:pt x="95417" y="25132"/>
                    <a:pt x="95685" y="25214"/>
                  </a:cubicBezTo>
                  <a:cubicBezTo>
                    <a:pt x="96982" y="25611"/>
                    <a:pt x="97819" y="26867"/>
                    <a:pt x="97672" y="28227"/>
                  </a:cubicBezTo>
                  <a:lnTo>
                    <a:pt x="95936" y="43522"/>
                  </a:lnTo>
                  <a:lnTo>
                    <a:pt x="103112" y="43522"/>
                  </a:lnTo>
                  <a:cubicBezTo>
                    <a:pt x="104075" y="43522"/>
                    <a:pt x="104996" y="44024"/>
                    <a:pt x="105498" y="44861"/>
                  </a:cubicBezTo>
                  <a:cubicBezTo>
                    <a:pt x="106021" y="45698"/>
                    <a:pt x="106042" y="46744"/>
                    <a:pt x="105602" y="47623"/>
                  </a:cubicBezTo>
                  <a:lnTo>
                    <a:pt x="93446" y="71162"/>
                  </a:lnTo>
                  <a:cubicBezTo>
                    <a:pt x="92964" y="72124"/>
                    <a:pt x="91981" y="72689"/>
                    <a:pt x="90956" y="72689"/>
                  </a:cubicBezTo>
                  <a:cubicBezTo>
                    <a:pt x="90684" y="72689"/>
                    <a:pt x="90412" y="72647"/>
                    <a:pt x="90140" y="72564"/>
                  </a:cubicBezTo>
                  <a:cubicBezTo>
                    <a:pt x="88843" y="72187"/>
                    <a:pt x="88006" y="70932"/>
                    <a:pt x="88152" y="69572"/>
                  </a:cubicBezTo>
                  <a:lnTo>
                    <a:pt x="89784" y="54758"/>
                  </a:lnTo>
                  <a:lnTo>
                    <a:pt x="82733" y="54758"/>
                  </a:lnTo>
                  <a:cubicBezTo>
                    <a:pt x="81749" y="54758"/>
                    <a:pt x="80850" y="54256"/>
                    <a:pt x="80348" y="53419"/>
                  </a:cubicBezTo>
                  <a:cubicBezTo>
                    <a:pt x="79824" y="52582"/>
                    <a:pt x="79783" y="51556"/>
                    <a:pt x="80222" y="50678"/>
                  </a:cubicBezTo>
                  <a:lnTo>
                    <a:pt x="92379" y="26636"/>
                  </a:lnTo>
                  <a:cubicBezTo>
                    <a:pt x="92860" y="25673"/>
                    <a:pt x="93843" y="25092"/>
                    <a:pt x="94876" y="25092"/>
                  </a:cubicBezTo>
                  <a:close/>
                  <a:moveTo>
                    <a:pt x="1" y="1"/>
                  </a:moveTo>
                  <a:lnTo>
                    <a:pt x="1" y="87064"/>
                  </a:lnTo>
                  <a:cubicBezTo>
                    <a:pt x="1" y="90160"/>
                    <a:pt x="2742" y="92671"/>
                    <a:pt x="5859" y="92671"/>
                  </a:cubicBezTo>
                  <a:lnTo>
                    <a:pt x="179986" y="92671"/>
                  </a:lnTo>
                  <a:cubicBezTo>
                    <a:pt x="183082" y="92671"/>
                    <a:pt x="185363" y="90160"/>
                    <a:pt x="185363" y="87064"/>
                  </a:cubicBezTo>
                  <a:lnTo>
                    <a:pt x="18536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7"/>
            <p:cNvSpPr/>
            <p:nvPr/>
          </p:nvSpPr>
          <p:spPr>
            <a:xfrm>
              <a:off x="2068350" y="834950"/>
              <a:ext cx="895050" cy="561825"/>
            </a:xfrm>
            <a:custGeom>
              <a:rect b="b" l="l" r="r" t="t"/>
              <a:pathLst>
                <a:path extrusionOk="0" h="22473" w="35802">
                  <a:moveTo>
                    <a:pt x="5839" y="1"/>
                  </a:moveTo>
                  <a:cubicBezTo>
                    <a:pt x="2742" y="1"/>
                    <a:pt x="1" y="2512"/>
                    <a:pt x="1" y="5608"/>
                  </a:cubicBezTo>
                  <a:lnTo>
                    <a:pt x="1" y="22473"/>
                  </a:lnTo>
                  <a:lnTo>
                    <a:pt x="35801" y="22473"/>
                  </a:lnTo>
                  <a:lnTo>
                    <a:pt x="35801" y="5608"/>
                  </a:lnTo>
                  <a:cubicBezTo>
                    <a:pt x="35801" y="2512"/>
                    <a:pt x="33520" y="1"/>
                    <a:pt x="304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7"/>
            <p:cNvSpPr/>
            <p:nvPr/>
          </p:nvSpPr>
          <p:spPr>
            <a:xfrm>
              <a:off x="4683800" y="834950"/>
              <a:ext cx="895050" cy="561825"/>
            </a:xfrm>
            <a:custGeom>
              <a:rect b="b" l="l" r="r" t="t"/>
              <a:pathLst>
                <a:path extrusionOk="0" h="22473" w="35802">
                  <a:moveTo>
                    <a:pt x="5839" y="1"/>
                  </a:moveTo>
                  <a:cubicBezTo>
                    <a:pt x="2742" y="1"/>
                    <a:pt x="1" y="2512"/>
                    <a:pt x="1" y="5608"/>
                  </a:cubicBezTo>
                  <a:lnTo>
                    <a:pt x="1" y="22473"/>
                  </a:lnTo>
                  <a:lnTo>
                    <a:pt x="35801" y="22473"/>
                  </a:lnTo>
                  <a:lnTo>
                    <a:pt x="35801" y="5608"/>
                  </a:lnTo>
                  <a:cubicBezTo>
                    <a:pt x="35801" y="2512"/>
                    <a:pt x="33521" y="1"/>
                    <a:pt x="304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7"/>
            <p:cNvSpPr/>
            <p:nvPr/>
          </p:nvSpPr>
          <p:spPr>
            <a:xfrm>
              <a:off x="1190625" y="1677650"/>
              <a:ext cx="5230925" cy="596875"/>
            </a:xfrm>
            <a:custGeom>
              <a:rect b="b" l="l" r="r" t="t"/>
              <a:pathLst>
                <a:path extrusionOk="0" h="23875" w="209237">
                  <a:moveTo>
                    <a:pt x="6193" y="1"/>
                  </a:moveTo>
                  <a:cubicBezTo>
                    <a:pt x="3097" y="1"/>
                    <a:pt x="0" y="2156"/>
                    <a:pt x="0" y="5253"/>
                  </a:cubicBezTo>
                  <a:lnTo>
                    <a:pt x="0" y="17890"/>
                  </a:lnTo>
                  <a:cubicBezTo>
                    <a:pt x="0" y="21008"/>
                    <a:pt x="3097" y="23875"/>
                    <a:pt x="6193" y="23875"/>
                  </a:cubicBezTo>
                  <a:lnTo>
                    <a:pt x="204194" y="23875"/>
                  </a:lnTo>
                  <a:cubicBezTo>
                    <a:pt x="207311" y="23875"/>
                    <a:pt x="209236" y="21008"/>
                    <a:pt x="209236" y="17890"/>
                  </a:cubicBezTo>
                  <a:lnTo>
                    <a:pt x="209236" y="5253"/>
                  </a:lnTo>
                  <a:cubicBezTo>
                    <a:pt x="209236" y="2156"/>
                    <a:pt x="207311" y="1"/>
                    <a:pt x="2041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5" name="Google Shape;325;p27"/>
          <p:cNvSpPr/>
          <p:nvPr/>
        </p:nvSpPr>
        <p:spPr>
          <a:xfrm>
            <a:off x="2375450" y="1800600"/>
            <a:ext cx="1673625" cy="740110"/>
          </a:xfrm>
          <a:custGeom>
            <a:rect b="b" l="l" r="r" t="t"/>
            <a:pathLst>
              <a:path extrusionOk="0" h="28474" w="54551">
                <a:moveTo>
                  <a:pt x="0" y="24509"/>
                </a:moveTo>
                <a:cubicBezTo>
                  <a:pt x="4925" y="26971"/>
                  <a:pt x="12486" y="30538"/>
                  <a:pt x="16379" y="26645"/>
                </a:cubicBezTo>
                <a:cubicBezTo>
                  <a:pt x="22224" y="20800"/>
                  <a:pt x="22675" y="10221"/>
                  <a:pt x="29554" y="5637"/>
                </a:cubicBezTo>
                <a:cubicBezTo>
                  <a:pt x="34944" y="2045"/>
                  <a:pt x="42037" y="2073"/>
                  <a:pt x="48426" y="1008"/>
                </a:cubicBezTo>
                <a:cubicBezTo>
                  <a:pt x="50314" y="693"/>
                  <a:pt x="55835" y="-559"/>
                  <a:pt x="54123" y="296"/>
                </a:cubicBezTo>
              </a:path>
            </a:pathLst>
          </a:cu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sp>
      <p:grpSp>
        <p:nvGrpSpPr>
          <p:cNvPr id="326" name="Google Shape;326;p27"/>
          <p:cNvGrpSpPr/>
          <p:nvPr/>
        </p:nvGrpSpPr>
        <p:grpSpPr>
          <a:xfrm>
            <a:off x="3136864" y="2214850"/>
            <a:ext cx="2059473" cy="1899450"/>
            <a:chOff x="3136864" y="2214850"/>
            <a:chExt cx="2059473" cy="1899450"/>
          </a:xfrm>
        </p:grpSpPr>
        <p:pic>
          <p:nvPicPr>
            <p:cNvPr id="327" name="Google Shape;327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399959">
              <a:off x="3276473" y="2131287"/>
              <a:ext cx="1780254" cy="20594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8" name="Google Shape;328;p27"/>
            <p:cNvSpPr/>
            <p:nvPr/>
          </p:nvSpPr>
          <p:spPr>
            <a:xfrm>
              <a:off x="4140325" y="2214850"/>
              <a:ext cx="364500" cy="3753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29" name="Google Shape;329;p27"/>
            <p:cNvSpPr/>
            <p:nvPr/>
          </p:nvSpPr>
          <p:spPr>
            <a:xfrm>
              <a:off x="4140325" y="3739000"/>
              <a:ext cx="364500" cy="3753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330" name="Google Shape;330;p27"/>
          <p:cNvSpPr txBox="1"/>
          <p:nvPr/>
        </p:nvSpPr>
        <p:spPr>
          <a:xfrm>
            <a:off x="928250" y="419100"/>
            <a:ext cx="3643800" cy="8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Proxima Nova"/>
                <a:ea typeface="Proxima Nova"/>
                <a:cs typeface="Proxima Nova"/>
                <a:sym typeface="Proxima Nova"/>
              </a:rPr>
              <a:t>Add in battery and resistor!</a:t>
            </a:r>
            <a:endParaRPr b="1"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8"/>
          <p:cNvSpPr/>
          <p:nvPr/>
        </p:nvSpPr>
        <p:spPr>
          <a:xfrm>
            <a:off x="305450" y="384275"/>
            <a:ext cx="8148900" cy="4184700"/>
          </a:xfrm>
          <a:prstGeom prst="rect">
            <a:avLst/>
          </a:prstGeom>
          <a:solidFill>
            <a:srgbClr val="000000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</a:t>
            </a:r>
            <a:endParaRPr/>
          </a:p>
        </p:txBody>
      </p:sp>
      <p:sp>
        <p:nvSpPr>
          <p:cNvPr id="337" name="Google Shape;33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Assemble into plastic container: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End!</a:t>
            </a:r>
            <a:endParaRPr/>
          </a:p>
        </p:txBody>
      </p:sp>
      <p:sp>
        <p:nvSpPr>
          <p:cNvPr id="343" name="Google Shape;343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Congratulations on building your very own flashlight!</a:t>
            </a:r>
            <a:endParaRPr/>
          </a:p>
        </p:txBody>
      </p:sp>
      <p:pic>
        <p:nvPicPr>
          <p:cNvPr id="344" name="Google Shape;34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600" y="104525"/>
            <a:ext cx="2406850" cy="180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7399" y="270075"/>
            <a:ext cx="1766225" cy="235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220">
                <a:latin typeface="Proxima Nova"/>
                <a:ea typeface="Proxima Nova"/>
                <a:cs typeface="Proxima Nova"/>
                <a:sym typeface="Proxima Nova"/>
              </a:rPr>
              <a:t>What Are We Learning Today ? </a:t>
            </a:r>
            <a:endParaRPr b="1" sz="322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Basics of electric circuits : </a:t>
            </a:r>
            <a:endParaRPr sz="2400"/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Polarity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Ohm's</a:t>
            </a:r>
            <a:r>
              <a:rPr lang="en" sz="2400"/>
              <a:t> Law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Voltage and Current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/>
              <a:t>What is a breadboard and how do they work ? 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290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 u="sng">
                <a:latin typeface="Proxima Nova"/>
                <a:ea typeface="Proxima Nova"/>
                <a:cs typeface="Proxima Nova"/>
                <a:sym typeface="Proxima Nova"/>
              </a:rPr>
              <a:t>What is an LED ? </a:t>
            </a:r>
            <a:endParaRPr b="1" sz="2720" u="sng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863550"/>
            <a:ext cx="8520600" cy="19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</a:t>
            </a:r>
            <a:r>
              <a:rPr lang="en"/>
              <a:t>ight </a:t>
            </a:r>
            <a:r>
              <a:rPr b="1" lang="en"/>
              <a:t>E</a:t>
            </a:r>
            <a:r>
              <a:rPr lang="en"/>
              <a:t>mitting </a:t>
            </a:r>
            <a:r>
              <a:rPr b="1" lang="en"/>
              <a:t>D</a:t>
            </a:r>
            <a:r>
              <a:rPr lang="en"/>
              <a:t>iode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To make an LED, just 2 materials are needed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N-type semiconductor : Holds positive charges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P-type semiconductor : Holds negative charges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2250" y="190500"/>
            <a:ext cx="285750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2959100"/>
            <a:ext cx="8520600" cy="19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Between the two semiconductors is a barrier to stop the charges from crossing.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barrier </a:t>
            </a:r>
            <a:r>
              <a:rPr b="1" lang="en" u="sng"/>
              <a:t>becomes less effective</a:t>
            </a:r>
            <a:r>
              <a:rPr lang="en"/>
              <a:t> as voltage is increased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As the barrier stops working, charges move across the junction and when a positive and negative charge combine, you get light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 rotWithShape="1">
          <a:blip r:embed="rId3">
            <a:alphaModFix/>
          </a:blip>
          <a:srcRect b="7491" l="9227" r="11224" t="16532"/>
          <a:stretch/>
        </p:blipFill>
        <p:spPr>
          <a:xfrm>
            <a:off x="182800" y="2193300"/>
            <a:ext cx="4506474" cy="242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3000" y="2193300"/>
            <a:ext cx="2492575" cy="20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251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Proxima Nova"/>
                <a:ea typeface="Proxima Nova"/>
                <a:cs typeface="Proxima Nova"/>
                <a:sym typeface="Proxima Nova"/>
              </a:rPr>
              <a:t>But then what is voltage ?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234375" y="824350"/>
            <a:ext cx="8520600" cy="9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Voltage is the “measure of the amount of charge at one location, relative to another”</a:t>
            </a:r>
            <a:endParaRPr sz="175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Like charges (charges of the same kind) repel each other </a:t>
            </a:r>
            <a:endParaRPr sz="175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750"/>
              <a:t>This “push” of the charges trying to repel each other is voltage</a:t>
            </a:r>
            <a:endParaRPr sz="17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5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Proxima Nova"/>
                <a:ea typeface="Proxima Nova"/>
                <a:cs typeface="Proxima Nova"/>
                <a:sym typeface="Proxima Nova"/>
              </a:rPr>
              <a:t>What we are building</a:t>
            </a:r>
            <a:endParaRPr b="1" u="sng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8"/>
          <p:cNvSpPr txBox="1"/>
          <p:nvPr/>
        </p:nvSpPr>
        <p:spPr>
          <a:xfrm>
            <a:off x="640900" y="1147925"/>
            <a:ext cx="7717800" cy="23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Our LED’s are rated to turn on at 2 </a:t>
            </a:r>
            <a:r>
              <a:rPr lang="en" sz="1300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ish</a:t>
            </a:r>
            <a:r>
              <a:rPr lang="en" sz="2200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Volts and 15 </a:t>
            </a:r>
            <a:r>
              <a:rPr lang="en" sz="1100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ish</a:t>
            </a:r>
            <a:r>
              <a:rPr lang="en" sz="2200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mA</a:t>
            </a:r>
            <a:endParaRPr sz="2200">
              <a:solidFill>
                <a:schemeClr val="lt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We have a 3 Volt battery</a:t>
            </a:r>
            <a:endParaRPr sz="2200">
              <a:solidFill>
                <a:schemeClr val="lt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4687825" y="1964400"/>
            <a:ext cx="3044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But these don’t match !!!</a:t>
            </a:r>
            <a:endParaRPr b="1" sz="1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713100" y="2905350"/>
            <a:ext cx="6924300" cy="15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How can we fix this ? </a:t>
            </a:r>
            <a:endParaRPr sz="2200">
              <a:solidFill>
                <a:schemeClr val="lt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Proxima Nova"/>
                <a:ea typeface="Proxima Nova"/>
                <a:cs typeface="Proxima Nova"/>
                <a:sym typeface="Proxima Nova"/>
              </a:rPr>
              <a:t>Engineer Our Circuit</a:t>
            </a:r>
            <a:endParaRPr b="1" u="sng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9226" y="1152475"/>
            <a:ext cx="3953175" cy="387425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/>
          <p:nvPr/>
        </p:nvSpPr>
        <p:spPr>
          <a:xfrm>
            <a:off x="3821850" y="3156800"/>
            <a:ext cx="750000" cy="630600"/>
          </a:xfrm>
          <a:prstGeom prst="roundRect">
            <a:avLst>
              <a:gd fmla="val 16667" name="adj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" name="Google Shape;112;p19"/>
          <p:cNvSpPr/>
          <p:nvPr/>
        </p:nvSpPr>
        <p:spPr>
          <a:xfrm>
            <a:off x="5989475" y="2121500"/>
            <a:ext cx="684900" cy="630600"/>
          </a:xfrm>
          <a:prstGeom prst="roundRect">
            <a:avLst>
              <a:gd fmla="val 16667" name="adj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" name="Google Shape;113;p19"/>
          <p:cNvSpPr/>
          <p:nvPr/>
        </p:nvSpPr>
        <p:spPr>
          <a:xfrm>
            <a:off x="5989475" y="2628150"/>
            <a:ext cx="684900" cy="630600"/>
          </a:xfrm>
          <a:prstGeom prst="roundRect">
            <a:avLst>
              <a:gd fmla="val 16667" name="adj"/>
            </a:avLst>
          </a:prstGeom>
          <a:solidFill>
            <a:srgbClr val="C0C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5021225" y="3441975"/>
            <a:ext cx="8049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LED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5" name="Google Shape;115;p19"/>
          <p:cNvSpPr/>
          <p:nvPr/>
        </p:nvSpPr>
        <p:spPr>
          <a:xfrm>
            <a:off x="3089650" y="1720550"/>
            <a:ext cx="509700" cy="572700"/>
          </a:xfrm>
          <a:prstGeom prst="mathPlus">
            <a:avLst>
              <a:gd fmla="val 23520" name="adj1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6" name="Google Shape;116;p19"/>
          <p:cNvSpPr/>
          <p:nvPr/>
        </p:nvSpPr>
        <p:spPr>
          <a:xfrm>
            <a:off x="3059650" y="4231450"/>
            <a:ext cx="569700" cy="246300"/>
          </a:xfrm>
          <a:prstGeom prst="mathMinus">
            <a:avLst>
              <a:gd fmla="val 23520" name="adj1"/>
            </a:avLst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" name="Google Shape;117;p19"/>
          <p:cNvSpPr/>
          <p:nvPr/>
        </p:nvSpPr>
        <p:spPr>
          <a:xfrm>
            <a:off x="6164675" y="3021300"/>
            <a:ext cx="509700" cy="572700"/>
          </a:xfrm>
          <a:prstGeom prst="mathPlus">
            <a:avLst>
              <a:gd fmla="val 23520" name="adj1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8" name="Google Shape;118;p19"/>
          <p:cNvSpPr/>
          <p:nvPr/>
        </p:nvSpPr>
        <p:spPr>
          <a:xfrm>
            <a:off x="6134675" y="4231450"/>
            <a:ext cx="569700" cy="2463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1987675" y="2516250"/>
            <a:ext cx="1384800" cy="14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1C515"/>
                </a:solidFill>
                <a:latin typeface="Proxima Nova"/>
                <a:ea typeface="Proxima Nova"/>
                <a:cs typeface="Proxima Nova"/>
                <a:sym typeface="Proxima Nova"/>
              </a:rPr>
              <a:t>3 V</a:t>
            </a:r>
            <a:endParaRPr b="1" sz="2900">
              <a:solidFill>
                <a:srgbClr val="F1C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6786825" y="3312150"/>
            <a:ext cx="1384800" cy="14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1C515"/>
                </a:solidFill>
                <a:latin typeface="Proxima Nova"/>
                <a:ea typeface="Proxima Nova"/>
                <a:cs typeface="Proxima Nova"/>
                <a:sym typeface="Proxima Nova"/>
              </a:rPr>
              <a:t>2 V</a:t>
            </a:r>
            <a:endParaRPr b="1" sz="2900">
              <a:solidFill>
                <a:srgbClr val="F1C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6786825" y="1825650"/>
            <a:ext cx="1384800" cy="14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1C515"/>
                </a:solidFill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r>
              <a:rPr b="1" lang="en" sz="2900">
                <a:solidFill>
                  <a:srgbClr val="F1C515"/>
                </a:solidFill>
                <a:latin typeface="Proxima Nova"/>
                <a:ea typeface="Proxima Nova"/>
                <a:cs typeface="Proxima Nova"/>
                <a:sym typeface="Proxima Nova"/>
              </a:rPr>
              <a:t> V</a:t>
            </a:r>
            <a:endParaRPr b="1" sz="2900">
              <a:solidFill>
                <a:srgbClr val="F1C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380850" y="346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66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Ohm’s Law</a:t>
            </a:r>
            <a:endParaRPr b="1" sz="3466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4443600" y="968625"/>
            <a:ext cx="45618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/>
              <a:t>Voltage = Current * Resistance</a:t>
            </a:r>
            <a:endParaRPr sz="2500"/>
          </a:p>
        </p:txBody>
      </p:sp>
      <p:sp>
        <p:nvSpPr>
          <p:cNvPr id="128" name="Google Shape;128;p20"/>
          <p:cNvSpPr txBox="1"/>
          <p:nvPr>
            <p:ph idx="1" type="body"/>
          </p:nvPr>
        </p:nvSpPr>
        <p:spPr>
          <a:xfrm>
            <a:off x="4389875" y="1468300"/>
            <a:ext cx="45069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/>
              <a:t>~    1    V        =   ~15mA  *  R</a:t>
            </a:r>
            <a:endParaRPr sz="1900"/>
          </a:p>
        </p:txBody>
      </p:sp>
      <p:sp>
        <p:nvSpPr>
          <p:cNvPr id="129" name="Google Shape;129;p20"/>
          <p:cNvSpPr txBox="1"/>
          <p:nvPr>
            <p:ph idx="1" type="body"/>
          </p:nvPr>
        </p:nvSpPr>
        <p:spPr>
          <a:xfrm>
            <a:off x="5391125" y="1830475"/>
            <a:ext cx="25044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R =  ~70 ohms</a:t>
            </a:r>
            <a:endParaRPr sz="2200"/>
          </a:p>
        </p:txBody>
      </p:sp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3930625" y="2527375"/>
            <a:ext cx="47526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Round up to 100 ohms</a:t>
            </a:r>
            <a:endParaRPr sz="3400"/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25" y="968625"/>
            <a:ext cx="3756000" cy="250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Materials</a:t>
            </a:r>
            <a:endParaRPr/>
          </a:p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Parts: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2x Clear 5mm LEDs - Color of your choice.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2x 5mm LED Holder - Chrome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1x 100 Ohm resistors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1x 3 volt CR2032 battery and holder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1x Plastic container</a:t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3">
            <a:alphaModFix/>
          </a:blip>
          <a:srcRect b="30639" l="12365" r="42487" t="31252"/>
          <a:stretch/>
        </p:blipFill>
        <p:spPr>
          <a:xfrm>
            <a:off x="4965651" y="3226125"/>
            <a:ext cx="792500" cy="89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 rotWithShape="1">
          <a:blip r:embed="rId4">
            <a:alphaModFix/>
          </a:blip>
          <a:srcRect b="30009" l="13461" r="32543" t="23636"/>
          <a:stretch/>
        </p:blipFill>
        <p:spPr>
          <a:xfrm>
            <a:off x="4130450" y="3347000"/>
            <a:ext cx="568051" cy="6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 rotWithShape="1">
          <a:blip r:embed="rId5">
            <a:alphaModFix/>
          </a:blip>
          <a:srcRect b="23225" l="0" r="0" t="31650"/>
          <a:stretch/>
        </p:blipFill>
        <p:spPr>
          <a:xfrm>
            <a:off x="3862350" y="2358267"/>
            <a:ext cx="709650" cy="426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2940" y="1412075"/>
            <a:ext cx="709650" cy="9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 rotWithShape="1">
          <a:blip r:embed="rId7">
            <a:alphaModFix/>
          </a:blip>
          <a:srcRect b="0" l="23615" r="42501" t="0"/>
          <a:stretch/>
        </p:blipFill>
        <p:spPr>
          <a:xfrm rot="5400000">
            <a:off x="2943025" y="2583375"/>
            <a:ext cx="475175" cy="10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highlight>
                  <a:srgbClr val="FFFF00"/>
                </a:highlight>
              </a:rPr>
              <a:t>Step by Step!</a:t>
            </a:r>
            <a:endParaRPr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48" name="Google Shape;148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